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7" r:id="rId5"/>
    <p:sldMasterId id="214748366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Lst>
  <p:sldSz cy="5143500" cx="9144000"/>
  <p:notesSz cx="6858000" cy="9144000"/>
  <p:embeddedFontLst>
    <p:embeddedFont>
      <p:font typeface="Robot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80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4239A02-67EE-4800-BF91-F48D5279C40D}">
  <a:tblStyle styleId="{E4239A02-67EE-4800-BF91-F48D5279C40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801"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20" Type="http://schemas.openxmlformats.org/officeDocument/2006/relationships/slide" Target="slides/slide13.xml"/><Relationship Id="rId42" Type="http://schemas.openxmlformats.org/officeDocument/2006/relationships/font" Target="fonts/Roboto-bold.fntdata"/><Relationship Id="rId41" Type="http://schemas.openxmlformats.org/officeDocument/2006/relationships/font" Target="fonts/Roboto-regular.fntdata"/><Relationship Id="rId22" Type="http://schemas.openxmlformats.org/officeDocument/2006/relationships/slide" Target="slides/slide15.xml"/><Relationship Id="rId44" Type="http://schemas.openxmlformats.org/officeDocument/2006/relationships/font" Target="fonts/Roboto-boldItalic.fntdata"/><Relationship Id="rId21" Type="http://schemas.openxmlformats.org/officeDocument/2006/relationships/slide" Target="slides/slide14.xml"/><Relationship Id="rId43" Type="http://schemas.openxmlformats.org/officeDocument/2006/relationships/font" Target="fonts/Roboto-italic.fntdata"/><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slide" Target="slides/slide32.xml"/><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800" cy="45720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Shape 4"/>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Shape 5"/>
          <p:cNvSpPr/>
          <p:nvPr>
            <p:ph idx="3"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Shape 6"/>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Shape 7"/>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Shape 8"/>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Shape 123"/>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24" name="Shape 12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Shape 210"/>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211" name="Shape 21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217" name="Shape 21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223" name="Shape 22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Shape 228"/>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229" name="Shape 22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Shape 235"/>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236" name="Shape 23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Shape 242"/>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243" name="Shape 24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Shape 249"/>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250" name="Shape 25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Shape 256"/>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257" name="Shape 25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Shape 265"/>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266" name="Shape 26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Shape 274"/>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275" name="Shape 27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Shape 133"/>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34" name="Shape 13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Shape 283"/>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284" name="Shape 28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Shape 290"/>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291" name="Shape 29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Shape 306"/>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307" name="Shape 30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Shape 322"/>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323" name="Shape 32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Shape 338"/>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339" name="Shape 33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Shape 353"/>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354" name="Shape 35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Shape 369"/>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370" name="Shape 37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Shape 375"/>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376" name="Shape 37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Shape 381"/>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382" name="Shape 38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Shape 387"/>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388" name="Shape 38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60" name="Shape 16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Shape 393"/>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394" name="Shape 39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Shape 399"/>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400" name="Shape 40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Shape 405"/>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406" name="Shape 40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Shape 411"/>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412" name="Shape 41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Shape 167"/>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68" name="Shape 16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Shape 174"/>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75" name="Shape 17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Shape 181"/>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82" name="Shape 18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90" name="Shape 19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Shape 198"/>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99" name="Shape 19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Shape 204"/>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205" name="Shape 20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jp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Slide layout">
  <p:cSld name="Cover Slide layout">
    <p:bg>
      <p:bgPr>
        <a:blipFill>
          <a:blip r:embed="rId2">
            <a:alphaModFix/>
          </a:blip>
          <a:stretch>
            <a:fillRect/>
          </a:stretch>
        </a:blipFill>
      </p:bgPr>
    </p:bg>
    <p:spTree>
      <p:nvGrpSpPr>
        <p:cNvPr id="10" name="Shape 10"/>
        <p:cNvGrpSpPr/>
        <p:nvPr/>
      </p:nvGrpSpPr>
      <p:grpSpPr>
        <a:xfrm>
          <a:off x="0" y="0"/>
          <a:ext cx="0" cy="0"/>
          <a:chOff x="0" y="0"/>
          <a:chExt cx="0" cy="0"/>
        </a:xfrm>
      </p:grpSpPr>
      <p:sp>
        <p:nvSpPr>
          <p:cNvPr id="11" name="Shape 11"/>
          <p:cNvSpPr txBox="1"/>
          <p:nvPr>
            <p:ph idx="1" type="body"/>
          </p:nvPr>
        </p:nvSpPr>
        <p:spPr>
          <a:xfrm>
            <a:off x="2649293" y="1563638"/>
            <a:ext cx="3845416" cy="1080121"/>
          </a:xfrm>
          <a:prstGeom prst="rect">
            <a:avLst/>
          </a:prstGeom>
          <a:noFill/>
          <a:ln>
            <a:noFill/>
          </a:ln>
        </p:spPr>
        <p:txBody>
          <a:bodyPr anchorCtr="0" anchor="ctr" bIns="45700" lIns="91425" spcFirstLastPara="1" rIns="91425" wrap="square" tIns="45700"/>
          <a:lstStyle>
            <a:lvl1pPr indent="-228600" lvl="0" marL="457200" marR="0" rtl="0" algn="ctr">
              <a:lnSpc>
                <a:spcPct val="100000"/>
              </a:lnSpc>
              <a:spcBef>
                <a:spcPts val="720"/>
              </a:spcBef>
              <a:spcAft>
                <a:spcPts val="0"/>
              </a:spcAft>
              <a:buClr>
                <a:srgbClr val="3F3F3F"/>
              </a:buClr>
              <a:buSzPts val="3600"/>
              <a:buFont typeface="Arial"/>
              <a:buNone/>
              <a:defRPr b="1" i="0" sz="36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 name="Shape 12"/>
          <p:cNvSpPr txBox="1"/>
          <p:nvPr>
            <p:ph idx="2" type="body"/>
          </p:nvPr>
        </p:nvSpPr>
        <p:spPr>
          <a:xfrm>
            <a:off x="2649145" y="2634232"/>
            <a:ext cx="3845416" cy="799934"/>
          </a:xfrm>
          <a:prstGeom prst="rect">
            <a:avLst/>
          </a:prstGeom>
          <a:noFill/>
          <a:ln>
            <a:noFill/>
          </a:ln>
        </p:spPr>
        <p:txBody>
          <a:bodyPr anchorCtr="0" anchor="ctr" bIns="45700" lIns="91425" spcFirstLastPara="1" rIns="91425" wrap="square" tIns="45700"/>
          <a:lstStyle>
            <a:lvl1pPr indent="-228600" lvl="0" marL="457200" marR="0" rtl="0" algn="ctr">
              <a:lnSpc>
                <a:spcPct val="100000"/>
              </a:lnSpc>
              <a:spcBef>
                <a:spcPts val="280"/>
              </a:spcBef>
              <a:spcAft>
                <a:spcPts val="0"/>
              </a:spcAft>
              <a:buClr>
                <a:srgbClr val="3F3F3F"/>
              </a:buClr>
              <a:buSzPts val="1400"/>
              <a:buFont typeface="Arial"/>
              <a:buNone/>
              <a:defRPr b="1" i="0" sz="14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grpSp>
        <p:nvGrpSpPr>
          <p:cNvPr id="13" name="Shape 13"/>
          <p:cNvGrpSpPr/>
          <p:nvPr/>
        </p:nvGrpSpPr>
        <p:grpSpPr>
          <a:xfrm>
            <a:off x="1944300" y="0"/>
            <a:ext cx="5255402" cy="5143500"/>
            <a:chOff x="1619672" y="548680"/>
            <a:chExt cx="5904656" cy="5778928"/>
          </a:xfrm>
        </p:grpSpPr>
        <p:sp>
          <p:nvSpPr>
            <p:cNvPr id="14" name="Shape 14"/>
            <p:cNvSpPr/>
            <p:nvPr/>
          </p:nvSpPr>
          <p:spPr>
            <a:xfrm>
              <a:off x="2411760" y="1268760"/>
              <a:ext cx="4320480" cy="4320480"/>
            </a:xfrm>
            <a:prstGeom prst="ellipse">
              <a:avLst/>
            </a:prstGeom>
            <a:noFill/>
            <a:ln cap="flat" cmpd="sng" w="19050">
              <a:solidFill>
                <a:schemeClr val="lt1">
                  <a:alpha val="69803"/>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 name="Shape 15"/>
            <p:cNvSpPr/>
            <p:nvPr/>
          </p:nvSpPr>
          <p:spPr>
            <a:xfrm>
              <a:off x="2483768" y="1340768"/>
              <a:ext cx="4176464" cy="4176464"/>
            </a:xfrm>
            <a:prstGeom prst="ellipse">
              <a:avLst/>
            </a:prstGeom>
            <a:noFill/>
            <a:ln cap="flat" cmpd="sng" w="19050">
              <a:solidFill>
                <a:schemeClr val="lt1">
                  <a:alpha val="69803"/>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16" name="Shape 16"/>
            <p:cNvCxnSpPr/>
            <p:nvPr/>
          </p:nvCxnSpPr>
          <p:spPr>
            <a:xfrm>
              <a:off x="4572000" y="548680"/>
              <a:ext cx="0" cy="720080"/>
            </a:xfrm>
            <a:prstGeom prst="straightConnector1">
              <a:avLst/>
            </a:prstGeom>
            <a:noFill/>
            <a:ln cap="flat" cmpd="sng" w="19050">
              <a:solidFill>
                <a:schemeClr val="lt1">
                  <a:alpha val="69803"/>
                </a:schemeClr>
              </a:solidFill>
              <a:prstDash val="solid"/>
              <a:round/>
              <a:headEnd len="sm" w="sm" type="none"/>
              <a:tailEnd len="sm" w="sm" type="none"/>
            </a:ln>
          </p:spPr>
        </p:cxnSp>
        <p:cxnSp>
          <p:nvCxnSpPr>
            <p:cNvPr id="17" name="Shape 17"/>
            <p:cNvCxnSpPr/>
            <p:nvPr/>
          </p:nvCxnSpPr>
          <p:spPr>
            <a:xfrm>
              <a:off x="4572000" y="5607528"/>
              <a:ext cx="0" cy="720080"/>
            </a:xfrm>
            <a:prstGeom prst="straightConnector1">
              <a:avLst/>
            </a:prstGeom>
            <a:noFill/>
            <a:ln cap="flat" cmpd="sng" w="19050">
              <a:solidFill>
                <a:schemeClr val="lt1">
                  <a:alpha val="69803"/>
                </a:schemeClr>
              </a:solidFill>
              <a:prstDash val="solid"/>
              <a:round/>
              <a:headEnd len="sm" w="sm" type="none"/>
              <a:tailEnd len="sm" w="sm" type="none"/>
            </a:ln>
          </p:spPr>
        </p:cxnSp>
        <p:cxnSp>
          <p:nvCxnSpPr>
            <p:cNvPr id="18" name="Shape 18"/>
            <p:cNvCxnSpPr/>
            <p:nvPr/>
          </p:nvCxnSpPr>
          <p:spPr>
            <a:xfrm>
              <a:off x="6732240" y="3429000"/>
              <a:ext cx="792088" cy="0"/>
            </a:xfrm>
            <a:prstGeom prst="straightConnector1">
              <a:avLst/>
            </a:prstGeom>
            <a:noFill/>
            <a:ln cap="flat" cmpd="sng" w="19050">
              <a:solidFill>
                <a:schemeClr val="lt1">
                  <a:alpha val="69803"/>
                </a:schemeClr>
              </a:solidFill>
              <a:prstDash val="solid"/>
              <a:round/>
              <a:headEnd len="sm" w="sm" type="none"/>
              <a:tailEnd len="sm" w="sm" type="none"/>
            </a:ln>
          </p:spPr>
        </p:cxnSp>
        <p:cxnSp>
          <p:nvCxnSpPr>
            <p:cNvPr id="19" name="Shape 19"/>
            <p:cNvCxnSpPr/>
            <p:nvPr/>
          </p:nvCxnSpPr>
          <p:spPr>
            <a:xfrm>
              <a:off x="1619672" y="3429000"/>
              <a:ext cx="792088" cy="0"/>
            </a:xfrm>
            <a:prstGeom prst="straightConnector1">
              <a:avLst/>
            </a:prstGeom>
            <a:noFill/>
            <a:ln cap="flat" cmpd="sng" w="19050">
              <a:solidFill>
                <a:schemeClr val="lt1">
                  <a:alpha val="69803"/>
                </a:schemeClr>
              </a:solidFill>
              <a:prstDash val="solid"/>
              <a:round/>
              <a:headEnd len="sm" w="sm" type="none"/>
              <a:tailEnd len="sm" w="sm" type="none"/>
            </a:ln>
          </p:spPr>
        </p:cxnSp>
        <p:cxnSp>
          <p:nvCxnSpPr>
            <p:cNvPr id="20" name="Shape 20"/>
            <p:cNvCxnSpPr/>
            <p:nvPr/>
          </p:nvCxnSpPr>
          <p:spPr>
            <a:xfrm flipH="1" rot="10800000">
              <a:off x="6156176" y="2378312"/>
              <a:ext cx="792088" cy="330608"/>
            </a:xfrm>
            <a:prstGeom prst="straightConnector1">
              <a:avLst/>
            </a:prstGeom>
            <a:noFill/>
            <a:ln cap="flat" cmpd="sng" w="19050">
              <a:solidFill>
                <a:schemeClr val="lt1">
                  <a:alpha val="69803"/>
                </a:schemeClr>
              </a:solidFill>
              <a:prstDash val="solid"/>
              <a:round/>
              <a:headEnd len="sm" w="sm" type="none"/>
              <a:tailEnd len="sm" w="sm" type="none"/>
            </a:ln>
          </p:spPr>
        </p:cxnSp>
        <p:cxnSp>
          <p:nvCxnSpPr>
            <p:cNvPr id="21" name="Shape 21"/>
            <p:cNvCxnSpPr/>
            <p:nvPr/>
          </p:nvCxnSpPr>
          <p:spPr>
            <a:xfrm flipH="1" rot="10800000">
              <a:off x="5431496" y="1124744"/>
              <a:ext cx="432048" cy="792088"/>
            </a:xfrm>
            <a:prstGeom prst="straightConnector1">
              <a:avLst/>
            </a:prstGeom>
            <a:noFill/>
            <a:ln cap="flat" cmpd="sng" w="19050">
              <a:solidFill>
                <a:schemeClr val="lt1">
                  <a:alpha val="69803"/>
                </a:schemeClr>
              </a:solidFill>
              <a:prstDash val="solid"/>
              <a:round/>
              <a:headEnd len="sm" w="sm" type="none"/>
              <a:tailEnd len="sm" w="sm" type="none"/>
            </a:ln>
          </p:spPr>
        </p:cxnSp>
        <p:cxnSp>
          <p:nvCxnSpPr>
            <p:cNvPr id="22" name="Shape 22"/>
            <p:cNvCxnSpPr/>
            <p:nvPr/>
          </p:nvCxnSpPr>
          <p:spPr>
            <a:xfrm>
              <a:off x="3094136" y="1131624"/>
              <a:ext cx="613768" cy="785208"/>
            </a:xfrm>
            <a:prstGeom prst="straightConnector1">
              <a:avLst/>
            </a:prstGeom>
            <a:noFill/>
            <a:ln cap="flat" cmpd="sng" w="19050">
              <a:solidFill>
                <a:schemeClr val="lt1">
                  <a:alpha val="69803"/>
                </a:schemeClr>
              </a:solidFill>
              <a:prstDash val="solid"/>
              <a:round/>
              <a:headEnd len="sm" w="sm" type="none"/>
              <a:tailEnd len="sm" w="sm" type="none"/>
            </a:ln>
          </p:spPr>
        </p:cxnSp>
        <p:cxnSp>
          <p:nvCxnSpPr>
            <p:cNvPr id="23" name="Shape 23"/>
            <p:cNvCxnSpPr/>
            <p:nvPr/>
          </p:nvCxnSpPr>
          <p:spPr>
            <a:xfrm>
              <a:off x="2195736" y="2090992"/>
              <a:ext cx="898400" cy="492240"/>
            </a:xfrm>
            <a:prstGeom prst="straightConnector1">
              <a:avLst/>
            </a:prstGeom>
            <a:noFill/>
            <a:ln cap="flat" cmpd="sng" w="19050">
              <a:solidFill>
                <a:schemeClr val="lt1">
                  <a:alpha val="69803"/>
                </a:schemeClr>
              </a:solidFill>
              <a:prstDash val="solid"/>
              <a:round/>
              <a:headEnd len="sm" w="sm" type="none"/>
              <a:tailEnd len="sm" w="sm" type="none"/>
            </a:ln>
          </p:spPr>
        </p:cxnSp>
        <p:cxnSp>
          <p:nvCxnSpPr>
            <p:cNvPr id="24" name="Shape 24"/>
            <p:cNvCxnSpPr/>
            <p:nvPr/>
          </p:nvCxnSpPr>
          <p:spPr>
            <a:xfrm flipH="1" rot="10800000">
              <a:off x="3180984" y="4941168"/>
              <a:ext cx="526920" cy="576064"/>
            </a:xfrm>
            <a:prstGeom prst="straightConnector1">
              <a:avLst/>
            </a:prstGeom>
            <a:noFill/>
            <a:ln cap="flat" cmpd="sng" w="19050">
              <a:solidFill>
                <a:schemeClr val="lt1">
                  <a:alpha val="69803"/>
                </a:schemeClr>
              </a:solidFill>
              <a:prstDash val="solid"/>
              <a:round/>
              <a:headEnd len="sm" w="sm" type="none"/>
              <a:tailEnd len="sm" w="sm" type="none"/>
            </a:ln>
          </p:spPr>
        </p:cxnSp>
        <p:cxnSp>
          <p:nvCxnSpPr>
            <p:cNvPr id="25" name="Shape 25"/>
            <p:cNvCxnSpPr/>
            <p:nvPr/>
          </p:nvCxnSpPr>
          <p:spPr>
            <a:xfrm flipH="1" rot="10800000">
              <a:off x="2456304" y="4329100"/>
              <a:ext cx="637832" cy="396044"/>
            </a:xfrm>
            <a:prstGeom prst="straightConnector1">
              <a:avLst/>
            </a:prstGeom>
            <a:noFill/>
            <a:ln cap="flat" cmpd="sng" w="19050">
              <a:solidFill>
                <a:schemeClr val="lt1">
                  <a:alpha val="69803"/>
                </a:schemeClr>
              </a:solidFill>
              <a:prstDash val="solid"/>
              <a:round/>
              <a:headEnd len="sm" w="sm" type="none"/>
              <a:tailEnd len="sm" w="sm" type="none"/>
            </a:ln>
          </p:spPr>
        </p:cxnSp>
        <p:cxnSp>
          <p:nvCxnSpPr>
            <p:cNvPr id="26" name="Shape 26"/>
            <p:cNvCxnSpPr/>
            <p:nvPr/>
          </p:nvCxnSpPr>
          <p:spPr>
            <a:xfrm>
              <a:off x="5979584" y="4142812"/>
              <a:ext cx="968680" cy="510324"/>
            </a:xfrm>
            <a:prstGeom prst="straightConnector1">
              <a:avLst/>
            </a:prstGeom>
            <a:noFill/>
            <a:ln cap="flat" cmpd="sng" w="19050">
              <a:solidFill>
                <a:schemeClr val="lt1">
                  <a:alpha val="69803"/>
                </a:schemeClr>
              </a:solidFill>
              <a:prstDash val="solid"/>
              <a:round/>
              <a:headEnd len="sm" w="sm" type="none"/>
              <a:tailEnd len="sm" w="sm" type="none"/>
            </a:ln>
          </p:spPr>
        </p:cxnSp>
        <p:cxnSp>
          <p:nvCxnSpPr>
            <p:cNvPr id="27" name="Shape 27"/>
            <p:cNvCxnSpPr/>
            <p:nvPr/>
          </p:nvCxnSpPr>
          <p:spPr>
            <a:xfrm>
              <a:off x="5431496" y="4875464"/>
              <a:ext cx="490068" cy="732064"/>
            </a:xfrm>
            <a:prstGeom prst="straightConnector1">
              <a:avLst/>
            </a:prstGeom>
            <a:noFill/>
            <a:ln cap="flat" cmpd="sng" w="19050">
              <a:solidFill>
                <a:schemeClr val="lt1">
                  <a:alpha val="69803"/>
                </a:schemeClr>
              </a:solidFill>
              <a:prstDash val="solid"/>
              <a:round/>
              <a:headEnd len="sm" w="sm" type="none"/>
              <a:tailEnd len="sm" w="sm" type="none"/>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s and Contents Layout">
  <p:cSld name="Images and Contents Layout">
    <p:spTree>
      <p:nvGrpSpPr>
        <p:cNvPr id="67" name="Shape 67"/>
        <p:cNvGrpSpPr/>
        <p:nvPr/>
      </p:nvGrpSpPr>
      <p:grpSpPr>
        <a:xfrm>
          <a:off x="0" y="0"/>
          <a:ext cx="0" cy="0"/>
          <a:chOff x="0" y="0"/>
          <a:chExt cx="0" cy="0"/>
        </a:xfrm>
      </p:grpSpPr>
      <p:sp>
        <p:nvSpPr>
          <p:cNvPr id="68" name="Shape 68"/>
          <p:cNvSpPr/>
          <p:nvPr>
            <p:ph idx="2" type="pic"/>
          </p:nvPr>
        </p:nvSpPr>
        <p:spPr>
          <a:xfrm>
            <a:off x="533116" y="843558"/>
            <a:ext cx="8077768" cy="2160240"/>
          </a:xfrm>
          <a:prstGeom prst="rect">
            <a:avLst/>
          </a:prstGeom>
          <a:solidFill>
            <a:srgbClr val="F2F2F2"/>
          </a:solidFill>
          <a:ln>
            <a:noFill/>
          </a:ln>
        </p:spPr>
        <p:txBody>
          <a:bodyPr anchorCtr="0" anchor="ctr" bIns="45700" lIns="91425" spcFirstLastPara="1" rIns="91425" wrap="square" tIns="45700"/>
          <a:lstStyle>
            <a:lvl1pPr lvl="0" marR="0" rtl="0" algn="ctr">
              <a:spcBef>
                <a:spcPts val="28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69" name="Shape 69"/>
          <p:cNvSpPr/>
          <p:nvPr>
            <p:ph idx="3" type="pic"/>
          </p:nvPr>
        </p:nvSpPr>
        <p:spPr>
          <a:xfrm>
            <a:off x="4031416" y="2475359"/>
            <a:ext cx="1062118" cy="1062118"/>
          </a:xfrm>
          <a:prstGeom prst="ellipse">
            <a:avLst/>
          </a:prstGeom>
          <a:solidFill>
            <a:srgbClr val="F2F2F2"/>
          </a:solidFill>
          <a:ln cap="flat" cmpd="sng" w="38100">
            <a:solidFill>
              <a:schemeClr val="accent1"/>
            </a:solidFill>
            <a:prstDash val="solid"/>
            <a:round/>
            <a:headEnd len="sm" w="sm" type="none"/>
            <a:tailEnd len="sm" w="sm" type="none"/>
          </a:ln>
        </p:spPr>
        <p:txBody>
          <a:bodyPr anchorCtr="0" anchor="ctr" bIns="45700" lIns="91425" spcFirstLastPara="1" rIns="91425" wrap="square" tIns="45700"/>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0" name="Shape 70"/>
          <p:cNvSpPr txBox="1"/>
          <p:nvPr>
            <p:ph idx="1" type="body"/>
          </p:nvPr>
        </p:nvSpPr>
        <p:spPr>
          <a:xfrm>
            <a:off x="0" y="180628"/>
            <a:ext cx="9144000" cy="576064"/>
          </a:xfrm>
          <a:prstGeom prst="rect">
            <a:avLst/>
          </a:prstGeom>
          <a:noFill/>
          <a:ln>
            <a:noFill/>
          </a:ln>
        </p:spPr>
        <p:txBody>
          <a:bodyPr anchorCtr="0" anchor="ctr" bIns="45700" lIns="91425" spcFirstLastPara="1" rIns="91425" wrap="square" tIns="45700"/>
          <a:lstStyle>
            <a:lvl1pPr indent="-228600" lvl="0" marL="457200" marR="0" rtl="0" algn="ctr">
              <a:spcBef>
                <a:spcPts val="720"/>
              </a:spcBef>
              <a:spcAft>
                <a:spcPts val="0"/>
              </a:spcAft>
              <a:buClr>
                <a:srgbClr val="3F3F3F"/>
              </a:buClr>
              <a:buSzPts val="3600"/>
              <a:buFont typeface="Arial"/>
              <a:buNone/>
              <a:defRPr b="0" i="0" sz="36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Images and Contents Layout">
  <p:cSld name="1_Images and Contents Layout">
    <p:spTree>
      <p:nvGrpSpPr>
        <p:cNvPr id="71" name="Shape 71"/>
        <p:cNvGrpSpPr/>
        <p:nvPr/>
      </p:nvGrpSpPr>
      <p:grpSpPr>
        <a:xfrm>
          <a:off x="0" y="0"/>
          <a:ext cx="0" cy="0"/>
          <a:chOff x="0" y="0"/>
          <a:chExt cx="0" cy="0"/>
        </a:xfrm>
      </p:grpSpPr>
      <p:sp>
        <p:nvSpPr>
          <p:cNvPr id="72" name="Shape 72"/>
          <p:cNvSpPr/>
          <p:nvPr/>
        </p:nvSpPr>
        <p:spPr>
          <a:xfrm>
            <a:off x="6012160" y="0"/>
            <a:ext cx="3131840" cy="51435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3" name="Shape 73"/>
          <p:cNvSpPr/>
          <p:nvPr>
            <p:ph idx="2" type="pic"/>
          </p:nvPr>
        </p:nvSpPr>
        <p:spPr>
          <a:xfrm>
            <a:off x="3131840" y="0"/>
            <a:ext cx="2880320" cy="5143500"/>
          </a:xfrm>
          <a:prstGeom prst="rect">
            <a:avLst/>
          </a:prstGeom>
          <a:solidFill>
            <a:srgbClr val="F2F2F2"/>
          </a:solidFill>
          <a:ln>
            <a:noFill/>
          </a:ln>
        </p:spPr>
        <p:txBody>
          <a:bodyPr anchorCtr="0" anchor="ctr" bIns="45700" lIns="91425" spcFirstLastPara="1" rIns="91425" wrap="square" tIns="45700"/>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Images and Contents Layout">
  <p:cSld name="2_Images and Contents Layout">
    <p:spTree>
      <p:nvGrpSpPr>
        <p:cNvPr id="74" name="Shape 74"/>
        <p:cNvGrpSpPr/>
        <p:nvPr/>
      </p:nvGrpSpPr>
      <p:grpSpPr>
        <a:xfrm>
          <a:off x="0" y="0"/>
          <a:ext cx="0" cy="0"/>
          <a:chOff x="0" y="0"/>
          <a:chExt cx="0" cy="0"/>
        </a:xfrm>
      </p:grpSpPr>
      <p:sp>
        <p:nvSpPr>
          <p:cNvPr id="75" name="Shape 75"/>
          <p:cNvSpPr/>
          <p:nvPr/>
        </p:nvSpPr>
        <p:spPr>
          <a:xfrm>
            <a:off x="8244000" y="0"/>
            <a:ext cx="9000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6" name="Shape 76"/>
          <p:cNvSpPr/>
          <p:nvPr>
            <p:ph idx="2" type="pic"/>
          </p:nvPr>
        </p:nvSpPr>
        <p:spPr>
          <a:xfrm>
            <a:off x="5811908" y="0"/>
            <a:ext cx="2448000" cy="5143500"/>
          </a:xfrm>
          <a:prstGeom prst="rect">
            <a:avLst/>
          </a:prstGeom>
          <a:solidFill>
            <a:srgbClr val="F2F2F2"/>
          </a:solidFill>
          <a:ln>
            <a:noFill/>
          </a:ln>
        </p:spPr>
        <p:txBody>
          <a:bodyPr anchorCtr="0" anchor="ctr" bIns="45700" lIns="91425" spcFirstLastPara="1" rIns="91425" wrap="square" tIns="45700"/>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7" name="Shape 77"/>
          <p:cNvSpPr/>
          <p:nvPr>
            <p:ph idx="3" type="pic"/>
          </p:nvPr>
        </p:nvSpPr>
        <p:spPr>
          <a:xfrm>
            <a:off x="2477595" y="0"/>
            <a:ext cx="2448000" cy="5143500"/>
          </a:xfrm>
          <a:prstGeom prst="rect">
            <a:avLst/>
          </a:prstGeom>
          <a:solidFill>
            <a:srgbClr val="F2F2F2"/>
          </a:solidFill>
          <a:ln>
            <a:noFill/>
          </a:ln>
        </p:spPr>
        <p:txBody>
          <a:bodyPr anchorCtr="0" anchor="ctr" bIns="45700" lIns="91425" spcFirstLastPara="1" rIns="91425" wrap="square" tIns="45700"/>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8" name="Shape 78"/>
          <p:cNvSpPr/>
          <p:nvPr/>
        </p:nvSpPr>
        <p:spPr>
          <a:xfrm>
            <a:off x="4916268" y="0"/>
            <a:ext cx="900000" cy="51435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Images and Contents Layout">
  <p:cSld name="3_Images and Contents Layout">
    <p:spTree>
      <p:nvGrpSpPr>
        <p:cNvPr id="79" name="Shape 79"/>
        <p:cNvGrpSpPr/>
        <p:nvPr/>
      </p:nvGrpSpPr>
      <p:grpSpPr>
        <a:xfrm>
          <a:off x="0" y="0"/>
          <a:ext cx="0" cy="0"/>
          <a:chOff x="0" y="0"/>
          <a:chExt cx="0" cy="0"/>
        </a:xfrm>
      </p:grpSpPr>
      <p:sp>
        <p:nvSpPr>
          <p:cNvPr id="80" name="Shape 80"/>
          <p:cNvSpPr/>
          <p:nvPr>
            <p:ph idx="2" type="pic"/>
          </p:nvPr>
        </p:nvSpPr>
        <p:spPr>
          <a:xfrm>
            <a:off x="429444" y="915566"/>
            <a:ext cx="4104456" cy="1872000"/>
          </a:xfrm>
          <a:prstGeom prst="rect">
            <a:avLst/>
          </a:prstGeom>
          <a:solidFill>
            <a:srgbClr val="F2F2F2"/>
          </a:solidFill>
          <a:ln>
            <a:noFill/>
          </a:ln>
        </p:spPr>
        <p:txBody>
          <a:bodyPr anchorCtr="0" anchor="ctr" bIns="45700" lIns="91425" spcFirstLastPara="1" rIns="91425" wrap="square" tIns="45700"/>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81" name="Shape 81"/>
          <p:cNvSpPr/>
          <p:nvPr>
            <p:ph idx="3" type="pic"/>
          </p:nvPr>
        </p:nvSpPr>
        <p:spPr>
          <a:xfrm>
            <a:off x="4644008" y="915566"/>
            <a:ext cx="4104456" cy="1872000"/>
          </a:xfrm>
          <a:prstGeom prst="rect">
            <a:avLst/>
          </a:prstGeom>
          <a:solidFill>
            <a:srgbClr val="F2F2F2"/>
          </a:solidFill>
          <a:ln>
            <a:noFill/>
          </a:ln>
        </p:spPr>
        <p:txBody>
          <a:bodyPr anchorCtr="0" anchor="ctr" bIns="45700" lIns="91425" spcFirstLastPara="1" rIns="91425" wrap="square" tIns="45700"/>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82" name="Shape 82"/>
          <p:cNvSpPr/>
          <p:nvPr>
            <p:ph idx="4" type="pic"/>
          </p:nvPr>
        </p:nvSpPr>
        <p:spPr>
          <a:xfrm>
            <a:off x="429444" y="2912740"/>
            <a:ext cx="4104456" cy="1872000"/>
          </a:xfrm>
          <a:prstGeom prst="rect">
            <a:avLst/>
          </a:prstGeom>
          <a:solidFill>
            <a:srgbClr val="F2F2F2"/>
          </a:solidFill>
          <a:ln>
            <a:noFill/>
          </a:ln>
        </p:spPr>
        <p:txBody>
          <a:bodyPr anchorCtr="0" anchor="ctr" bIns="45700" lIns="91425" spcFirstLastPara="1" rIns="91425" wrap="square" tIns="45700"/>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83" name="Shape 83"/>
          <p:cNvSpPr txBox="1"/>
          <p:nvPr>
            <p:ph idx="1" type="body"/>
          </p:nvPr>
        </p:nvSpPr>
        <p:spPr>
          <a:xfrm>
            <a:off x="0" y="180628"/>
            <a:ext cx="9144000" cy="576064"/>
          </a:xfrm>
          <a:prstGeom prst="rect">
            <a:avLst/>
          </a:prstGeom>
          <a:noFill/>
          <a:ln>
            <a:noFill/>
          </a:ln>
        </p:spPr>
        <p:txBody>
          <a:bodyPr anchorCtr="0" anchor="ctr" bIns="45700" lIns="91425" spcFirstLastPara="1" rIns="91425" wrap="square" tIns="45700"/>
          <a:lstStyle>
            <a:lvl1pPr indent="-228600" lvl="0" marL="457200" marR="0" rtl="0" algn="ctr">
              <a:spcBef>
                <a:spcPts val="72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4" name="Shape 84"/>
          <p:cNvSpPr/>
          <p:nvPr/>
        </p:nvSpPr>
        <p:spPr>
          <a:xfrm>
            <a:off x="4644464" y="2912740"/>
            <a:ext cx="4104000" cy="1872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Images and Contents Layout">
  <p:cSld name="4_Images and Contents Layout">
    <p:spTree>
      <p:nvGrpSpPr>
        <p:cNvPr id="85" name="Shape 85"/>
        <p:cNvGrpSpPr/>
        <p:nvPr/>
      </p:nvGrpSpPr>
      <p:grpSpPr>
        <a:xfrm>
          <a:off x="0" y="0"/>
          <a:ext cx="0" cy="0"/>
          <a:chOff x="0" y="0"/>
          <a:chExt cx="0" cy="0"/>
        </a:xfrm>
      </p:grpSpPr>
      <p:sp>
        <p:nvSpPr>
          <p:cNvPr id="86" name="Shape 86"/>
          <p:cNvSpPr/>
          <p:nvPr/>
        </p:nvSpPr>
        <p:spPr>
          <a:xfrm>
            <a:off x="4583048" y="0"/>
            <a:ext cx="2286000" cy="51435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7" name="Shape 87"/>
          <p:cNvSpPr/>
          <p:nvPr>
            <p:ph idx="2" type="pic"/>
          </p:nvPr>
        </p:nvSpPr>
        <p:spPr>
          <a:xfrm>
            <a:off x="6858000" y="698778"/>
            <a:ext cx="2286000" cy="1872208"/>
          </a:xfrm>
          <a:prstGeom prst="rect">
            <a:avLst/>
          </a:prstGeom>
          <a:solidFill>
            <a:srgbClr val="F2F2F2"/>
          </a:solidFill>
          <a:ln>
            <a:noFill/>
          </a:ln>
        </p:spPr>
        <p:txBody>
          <a:bodyPr anchorCtr="0" anchor="ctr" bIns="45700" lIns="91425" spcFirstLastPara="1" rIns="91425" wrap="square" tIns="45700"/>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88" name="Shape 88"/>
          <p:cNvSpPr/>
          <p:nvPr>
            <p:ph idx="3" type="pic"/>
          </p:nvPr>
        </p:nvSpPr>
        <p:spPr>
          <a:xfrm>
            <a:off x="4583048" y="2578606"/>
            <a:ext cx="2286000" cy="1872208"/>
          </a:xfrm>
          <a:prstGeom prst="rect">
            <a:avLst/>
          </a:prstGeom>
          <a:solidFill>
            <a:srgbClr val="F2F2F2"/>
          </a:solidFill>
          <a:ln>
            <a:noFill/>
          </a:ln>
        </p:spPr>
        <p:txBody>
          <a:bodyPr anchorCtr="0" anchor="ctr" bIns="45700" lIns="91425" spcFirstLastPara="1" rIns="91425" wrap="square" tIns="45700"/>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89" name="Shape 89"/>
          <p:cNvSpPr/>
          <p:nvPr>
            <p:ph idx="4" type="pic"/>
          </p:nvPr>
        </p:nvSpPr>
        <p:spPr>
          <a:xfrm>
            <a:off x="2298953" y="699542"/>
            <a:ext cx="2286000" cy="1872208"/>
          </a:xfrm>
          <a:prstGeom prst="rect">
            <a:avLst/>
          </a:prstGeom>
          <a:solidFill>
            <a:srgbClr val="F2F2F2"/>
          </a:solidFill>
          <a:ln>
            <a:noFill/>
          </a:ln>
        </p:spPr>
        <p:txBody>
          <a:bodyPr anchorCtr="0" anchor="ctr" bIns="45700" lIns="91425" spcFirstLastPara="1" rIns="91425" wrap="square" tIns="45700"/>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90" name="Shape 90"/>
          <p:cNvSpPr/>
          <p:nvPr>
            <p:ph idx="5" type="pic"/>
          </p:nvPr>
        </p:nvSpPr>
        <p:spPr>
          <a:xfrm>
            <a:off x="0" y="2579370"/>
            <a:ext cx="2286000" cy="1872208"/>
          </a:xfrm>
          <a:prstGeom prst="rect">
            <a:avLst/>
          </a:prstGeom>
          <a:solidFill>
            <a:srgbClr val="F2F2F2"/>
          </a:solidFill>
          <a:ln>
            <a:noFill/>
          </a:ln>
        </p:spPr>
        <p:txBody>
          <a:bodyPr anchorCtr="0" anchor="ctr" bIns="45700" lIns="91425" spcFirstLastPara="1" rIns="91425" wrap="square" tIns="45700"/>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Images and Contents Layout">
  <p:cSld name="5_Images and Contents Layout">
    <p:spTree>
      <p:nvGrpSpPr>
        <p:cNvPr id="91" name="Shape 91"/>
        <p:cNvGrpSpPr/>
        <p:nvPr/>
      </p:nvGrpSpPr>
      <p:grpSpPr>
        <a:xfrm>
          <a:off x="0" y="0"/>
          <a:ext cx="0" cy="0"/>
          <a:chOff x="0" y="0"/>
          <a:chExt cx="0" cy="0"/>
        </a:xfrm>
      </p:grpSpPr>
      <p:sp>
        <p:nvSpPr>
          <p:cNvPr id="92" name="Shape 92"/>
          <p:cNvSpPr/>
          <p:nvPr>
            <p:ph idx="2" type="pic"/>
          </p:nvPr>
        </p:nvSpPr>
        <p:spPr>
          <a:xfrm>
            <a:off x="323528" y="248444"/>
            <a:ext cx="3294112" cy="1512168"/>
          </a:xfrm>
          <a:prstGeom prst="rect">
            <a:avLst/>
          </a:prstGeom>
          <a:solidFill>
            <a:srgbClr val="F2F2F2"/>
          </a:solidFill>
          <a:ln>
            <a:noFill/>
          </a:ln>
        </p:spPr>
        <p:txBody>
          <a:bodyPr anchorCtr="0" anchor="ctr" bIns="45700" lIns="91425" spcFirstLastPara="1" rIns="91425" wrap="square" tIns="45700"/>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93" name="Shape 93"/>
          <p:cNvSpPr/>
          <p:nvPr>
            <p:ph idx="3" type="pic"/>
          </p:nvPr>
        </p:nvSpPr>
        <p:spPr>
          <a:xfrm>
            <a:off x="3671560" y="1832620"/>
            <a:ext cx="1512000" cy="1512168"/>
          </a:xfrm>
          <a:prstGeom prst="rect">
            <a:avLst/>
          </a:prstGeom>
          <a:solidFill>
            <a:srgbClr val="F2F2F2"/>
          </a:solidFill>
          <a:ln>
            <a:noFill/>
          </a:ln>
        </p:spPr>
        <p:txBody>
          <a:bodyPr anchorCtr="0" anchor="ctr" bIns="45700" lIns="91425" spcFirstLastPara="1" rIns="91425" wrap="square" tIns="45700"/>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94" name="Shape 94"/>
          <p:cNvSpPr/>
          <p:nvPr>
            <p:ph idx="4" type="pic"/>
          </p:nvPr>
        </p:nvSpPr>
        <p:spPr>
          <a:xfrm>
            <a:off x="2105640" y="3416796"/>
            <a:ext cx="3077920" cy="1512168"/>
          </a:xfrm>
          <a:prstGeom prst="rect">
            <a:avLst/>
          </a:prstGeom>
          <a:solidFill>
            <a:srgbClr val="F2F2F2"/>
          </a:solidFill>
          <a:ln>
            <a:noFill/>
          </a:ln>
        </p:spPr>
        <p:txBody>
          <a:bodyPr anchorCtr="0" anchor="ctr" bIns="45700" lIns="91425" spcFirstLastPara="1" rIns="91425" wrap="square" tIns="45700"/>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95" name="Shape 95"/>
          <p:cNvSpPr/>
          <p:nvPr>
            <p:ph idx="5" type="pic"/>
          </p:nvPr>
        </p:nvSpPr>
        <p:spPr>
          <a:xfrm>
            <a:off x="323528" y="1832620"/>
            <a:ext cx="1728192" cy="3096344"/>
          </a:xfrm>
          <a:prstGeom prst="rect">
            <a:avLst/>
          </a:prstGeom>
          <a:solidFill>
            <a:srgbClr val="F2F2F2"/>
          </a:solidFill>
          <a:ln>
            <a:noFill/>
          </a:ln>
        </p:spPr>
        <p:txBody>
          <a:bodyPr anchorCtr="0" anchor="ctr" bIns="45700" lIns="91425" spcFirstLastPara="1" rIns="91425" wrap="square" tIns="45700"/>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96" name="Shape 96"/>
          <p:cNvSpPr/>
          <p:nvPr>
            <p:ph idx="6" type="pic"/>
          </p:nvPr>
        </p:nvSpPr>
        <p:spPr>
          <a:xfrm>
            <a:off x="2105640" y="1832049"/>
            <a:ext cx="1512000" cy="1512168"/>
          </a:xfrm>
          <a:prstGeom prst="rect">
            <a:avLst/>
          </a:prstGeom>
          <a:solidFill>
            <a:srgbClr val="F2F2F2"/>
          </a:solidFill>
          <a:ln>
            <a:noFill/>
          </a:ln>
        </p:spPr>
        <p:txBody>
          <a:bodyPr anchorCtr="0" anchor="ctr" bIns="45700" lIns="91425" spcFirstLastPara="1" rIns="91425" wrap="square" tIns="45700"/>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97" name="Shape 97"/>
          <p:cNvSpPr/>
          <p:nvPr>
            <p:ph idx="7" type="pic"/>
          </p:nvPr>
        </p:nvSpPr>
        <p:spPr>
          <a:xfrm>
            <a:off x="3671560" y="248444"/>
            <a:ext cx="1512000" cy="1512168"/>
          </a:xfrm>
          <a:prstGeom prst="rect">
            <a:avLst/>
          </a:prstGeom>
          <a:solidFill>
            <a:srgbClr val="F2F2F2"/>
          </a:solidFill>
          <a:ln>
            <a:noFill/>
          </a:ln>
        </p:spPr>
        <p:txBody>
          <a:bodyPr anchorCtr="0" anchor="ctr" bIns="45700" lIns="91425" spcFirstLastPara="1" rIns="91425" wrap="square" tIns="45700"/>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Basic Layout">
  <p:cSld name="6_Basic Layout">
    <p:bg>
      <p:bgPr>
        <a:blipFill>
          <a:blip r:embed="rId2">
            <a:alphaModFix/>
          </a:blip>
          <a:stretch>
            <a:fillRect/>
          </a:stretch>
        </a:blipFill>
      </p:bgPr>
    </p:bg>
    <p:spTree>
      <p:nvGrpSpPr>
        <p:cNvPr id="98" name="Shape 98"/>
        <p:cNvGrpSpPr/>
        <p:nvPr/>
      </p:nvGrpSpPr>
      <p:grpSpPr>
        <a:xfrm>
          <a:off x="0" y="0"/>
          <a:ext cx="0" cy="0"/>
          <a:chOff x="0" y="0"/>
          <a:chExt cx="0" cy="0"/>
        </a:xfrm>
      </p:grpSpPr>
      <p:sp>
        <p:nvSpPr>
          <p:cNvPr id="99" name="Shape 99"/>
          <p:cNvSpPr txBox="1"/>
          <p:nvPr>
            <p:ph idx="1" type="body"/>
          </p:nvPr>
        </p:nvSpPr>
        <p:spPr>
          <a:xfrm>
            <a:off x="467544" y="195486"/>
            <a:ext cx="8424936" cy="576064"/>
          </a:xfrm>
          <a:prstGeom prst="rect">
            <a:avLst/>
          </a:prstGeom>
          <a:noFill/>
          <a:ln>
            <a:noFill/>
          </a:ln>
        </p:spPr>
        <p:txBody>
          <a:bodyPr anchorCtr="0" anchor="ctr" bIns="45700" lIns="91425" spcFirstLastPara="1" rIns="91425" wrap="square" tIns="45700"/>
          <a:lstStyle>
            <a:lvl1pPr indent="-228600" lvl="0" marL="457200" marR="0" rtl="0" algn="l">
              <a:spcBef>
                <a:spcPts val="720"/>
              </a:spcBef>
              <a:spcAft>
                <a:spcPts val="0"/>
              </a:spcAft>
              <a:buClr>
                <a:srgbClr val="3F3F3F"/>
              </a:buClr>
              <a:buSzPts val="3600"/>
              <a:buFont typeface="Arial"/>
              <a:buNone/>
              <a:defRPr b="0" i="0" sz="36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0" name="Shape 100"/>
          <p:cNvSpPr txBox="1"/>
          <p:nvPr>
            <p:ph idx="2" type="body"/>
          </p:nvPr>
        </p:nvSpPr>
        <p:spPr>
          <a:xfrm>
            <a:off x="467544" y="771550"/>
            <a:ext cx="8424936" cy="288032"/>
          </a:xfrm>
          <a:prstGeom prst="rect">
            <a:avLst/>
          </a:prstGeom>
          <a:noFill/>
          <a:ln>
            <a:noFill/>
          </a:ln>
        </p:spPr>
        <p:txBody>
          <a:bodyPr anchorCtr="0" anchor="ctr" bIns="45700" lIns="91425" spcFirstLastPara="1" rIns="91425" wrap="square" tIns="45700"/>
          <a:lstStyle>
            <a:lvl1pPr indent="-228600" lvl="0" marL="457200" marR="0" rtl="0" algn="l">
              <a:spcBef>
                <a:spcPts val="28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D:\Fullppt\005-PNG이미지\노트북.png" id="101" name="Shape 101"/>
          <p:cNvPicPr preferRelativeResize="0"/>
          <p:nvPr/>
        </p:nvPicPr>
        <p:blipFill rotWithShape="1">
          <a:blip r:embed="rId3">
            <a:alphaModFix/>
          </a:blip>
          <a:srcRect b="0" l="0" r="0" t="0"/>
          <a:stretch/>
        </p:blipFill>
        <p:spPr>
          <a:xfrm>
            <a:off x="3635896" y="1019175"/>
            <a:ext cx="6011911" cy="3057758"/>
          </a:xfrm>
          <a:prstGeom prst="rect">
            <a:avLst/>
          </a:prstGeom>
          <a:noFill/>
          <a:ln>
            <a:noFill/>
          </a:ln>
        </p:spPr>
      </p:pic>
      <p:sp>
        <p:nvSpPr>
          <p:cNvPr id="102" name="Shape 102"/>
          <p:cNvSpPr/>
          <p:nvPr>
            <p:ph idx="3" type="pic"/>
          </p:nvPr>
        </p:nvSpPr>
        <p:spPr>
          <a:xfrm>
            <a:off x="5283453" y="1415430"/>
            <a:ext cx="2834003" cy="2114211"/>
          </a:xfrm>
          <a:prstGeom prst="rect">
            <a:avLst/>
          </a:prstGeom>
          <a:solidFill>
            <a:srgbClr val="F2F2F2"/>
          </a:solidFill>
          <a:ln>
            <a:noFill/>
          </a:ln>
        </p:spPr>
        <p:txBody>
          <a:bodyPr anchorCtr="0" anchor="ctr" bIns="45700" lIns="91425" spcFirstLastPara="1" rIns="91425" wrap="square" tIns="45700"/>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Images and Contents Layout">
  <p:cSld name="8_Images and Contents Layout">
    <p:bg>
      <p:bgPr>
        <a:blipFill>
          <a:blip r:embed="rId2">
            <a:alphaModFix/>
          </a:blip>
          <a:stretch>
            <a:fillRect/>
          </a:stretch>
        </a:blipFill>
      </p:bgPr>
    </p:bg>
    <p:spTree>
      <p:nvGrpSpPr>
        <p:cNvPr id="103" name="Shape 103"/>
        <p:cNvGrpSpPr/>
        <p:nvPr/>
      </p:nvGrpSpPr>
      <p:grpSpPr>
        <a:xfrm>
          <a:off x="0" y="0"/>
          <a:ext cx="0" cy="0"/>
          <a:chOff x="0" y="0"/>
          <a:chExt cx="0" cy="0"/>
        </a:xfrm>
      </p:grpSpPr>
      <p:pic>
        <p:nvPicPr>
          <p:cNvPr descr="D:\Fullppt\005-PNG이미지\모니터.png" id="104" name="Shape 104"/>
          <p:cNvPicPr preferRelativeResize="0"/>
          <p:nvPr/>
        </p:nvPicPr>
        <p:blipFill rotWithShape="1">
          <a:blip r:embed="rId3">
            <a:alphaModFix/>
          </a:blip>
          <a:srcRect b="0" l="0" r="0" t="0"/>
          <a:stretch/>
        </p:blipFill>
        <p:spPr>
          <a:xfrm>
            <a:off x="1648247" y="1275606"/>
            <a:ext cx="2526010" cy="2518619"/>
          </a:xfrm>
          <a:prstGeom prst="rect">
            <a:avLst/>
          </a:prstGeom>
          <a:noFill/>
          <a:ln>
            <a:noFill/>
          </a:ln>
        </p:spPr>
      </p:pic>
      <p:pic>
        <p:nvPicPr>
          <p:cNvPr descr="D:\Fullppt\005-PNG이미지\모니터.png" id="105" name="Shape 105"/>
          <p:cNvPicPr preferRelativeResize="0"/>
          <p:nvPr/>
        </p:nvPicPr>
        <p:blipFill rotWithShape="1">
          <a:blip r:embed="rId3">
            <a:alphaModFix/>
          </a:blip>
          <a:srcRect b="0" l="0" r="0" t="0"/>
          <a:stretch/>
        </p:blipFill>
        <p:spPr>
          <a:xfrm>
            <a:off x="4888607" y="1275606"/>
            <a:ext cx="2526010" cy="2518619"/>
          </a:xfrm>
          <a:prstGeom prst="rect">
            <a:avLst/>
          </a:prstGeom>
          <a:noFill/>
          <a:ln>
            <a:noFill/>
          </a:ln>
        </p:spPr>
      </p:pic>
      <p:sp>
        <p:nvSpPr>
          <p:cNvPr id="106" name="Shape 106"/>
          <p:cNvSpPr/>
          <p:nvPr>
            <p:ph idx="2" type="pic"/>
          </p:nvPr>
        </p:nvSpPr>
        <p:spPr>
          <a:xfrm>
            <a:off x="1748616" y="1374406"/>
            <a:ext cx="2319328" cy="1584833"/>
          </a:xfrm>
          <a:prstGeom prst="rect">
            <a:avLst/>
          </a:prstGeom>
          <a:solidFill>
            <a:srgbClr val="F2F2F2"/>
          </a:solidFill>
          <a:ln>
            <a:noFill/>
          </a:ln>
        </p:spPr>
        <p:txBody>
          <a:bodyPr anchorCtr="0" anchor="ctr" bIns="45700" lIns="91425" spcFirstLastPara="1" rIns="91425" wrap="square" tIns="45700"/>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07" name="Shape 107"/>
          <p:cNvSpPr/>
          <p:nvPr>
            <p:ph idx="3" type="pic"/>
          </p:nvPr>
        </p:nvSpPr>
        <p:spPr>
          <a:xfrm>
            <a:off x="4986924" y="1374406"/>
            <a:ext cx="2319328" cy="1584833"/>
          </a:xfrm>
          <a:prstGeom prst="rect">
            <a:avLst/>
          </a:prstGeom>
          <a:solidFill>
            <a:srgbClr val="F2F2F2"/>
          </a:solidFill>
          <a:ln>
            <a:noFill/>
          </a:ln>
        </p:spPr>
        <p:txBody>
          <a:bodyPr anchorCtr="0" anchor="ctr" bIns="45700" lIns="91425" spcFirstLastPara="1" rIns="91425" wrap="square" tIns="45700"/>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08" name="Shape 108"/>
          <p:cNvSpPr txBox="1"/>
          <p:nvPr>
            <p:ph idx="1" type="body"/>
          </p:nvPr>
        </p:nvSpPr>
        <p:spPr>
          <a:xfrm>
            <a:off x="467544" y="195486"/>
            <a:ext cx="8424936" cy="576064"/>
          </a:xfrm>
          <a:prstGeom prst="rect">
            <a:avLst/>
          </a:prstGeom>
          <a:noFill/>
          <a:ln>
            <a:noFill/>
          </a:ln>
        </p:spPr>
        <p:txBody>
          <a:bodyPr anchorCtr="0" anchor="ctr" bIns="45700" lIns="91425" spcFirstLastPara="1" rIns="91425" wrap="square" tIns="45700"/>
          <a:lstStyle>
            <a:lvl1pPr indent="-228600" lvl="0" marL="457200" marR="0" rtl="0" algn="l">
              <a:spcBef>
                <a:spcPts val="720"/>
              </a:spcBef>
              <a:spcAft>
                <a:spcPts val="0"/>
              </a:spcAft>
              <a:buClr>
                <a:srgbClr val="3F3F3F"/>
              </a:buClr>
              <a:buSzPts val="3600"/>
              <a:buFont typeface="Arial"/>
              <a:buNone/>
              <a:defRPr b="0" i="0" sz="36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9" name="Shape 109"/>
          <p:cNvSpPr txBox="1"/>
          <p:nvPr>
            <p:ph idx="4" type="body"/>
          </p:nvPr>
        </p:nvSpPr>
        <p:spPr>
          <a:xfrm>
            <a:off x="467544" y="771550"/>
            <a:ext cx="8424936" cy="288032"/>
          </a:xfrm>
          <a:prstGeom prst="rect">
            <a:avLst/>
          </a:prstGeom>
          <a:noFill/>
          <a:ln>
            <a:noFill/>
          </a:ln>
        </p:spPr>
        <p:txBody>
          <a:bodyPr anchorCtr="0" anchor="ctr" bIns="45700" lIns="91425" spcFirstLastPara="1" rIns="91425" wrap="square" tIns="45700"/>
          <a:lstStyle>
            <a:lvl1pPr indent="-228600" lvl="0" marL="457200" marR="0" rtl="0" algn="l">
              <a:spcBef>
                <a:spcPts val="28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Images and Contents Layout">
  <p:cSld name="7_Images and Contents Layout">
    <p:bg>
      <p:bgPr>
        <a:blipFill>
          <a:blip r:embed="rId2">
            <a:alphaModFix/>
          </a:blip>
          <a:stretch>
            <a:fillRect/>
          </a:stretch>
        </a:blipFill>
      </p:bgPr>
    </p:bg>
    <p:spTree>
      <p:nvGrpSpPr>
        <p:cNvPr id="110" name="Shape 110"/>
        <p:cNvGrpSpPr/>
        <p:nvPr/>
      </p:nvGrpSpPr>
      <p:grpSpPr>
        <a:xfrm>
          <a:off x="0" y="0"/>
          <a:ext cx="0" cy="0"/>
          <a:chOff x="0" y="0"/>
          <a:chExt cx="0" cy="0"/>
        </a:xfrm>
      </p:grpSpPr>
      <p:pic>
        <p:nvPicPr>
          <p:cNvPr descr="D:\Fullppt\PNG이미지\핸드폰2.png" id="111" name="Shape 111"/>
          <p:cNvPicPr preferRelativeResize="0"/>
          <p:nvPr/>
        </p:nvPicPr>
        <p:blipFill rotWithShape="1">
          <a:blip r:embed="rId3">
            <a:alphaModFix/>
          </a:blip>
          <a:srcRect b="0" l="0" r="0" t="0"/>
          <a:stretch/>
        </p:blipFill>
        <p:spPr>
          <a:xfrm>
            <a:off x="5940152" y="1023301"/>
            <a:ext cx="3024336" cy="3662411"/>
          </a:xfrm>
          <a:prstGeom prst="rect">
            <a:avLst/>
          </a:prstGeom>
          <a:noFill/>
          <a:ln>
            <a:noFill/>
          </a:ln>
        </p:spPr>
      </p:pic>
      <p:sp>
        <p:nvSpPr>
          <p:cNvPr id="112" name="Shape 112"/>
          <p:cNvSpPr/>
          <p:nvPr>
            <p:ph idx="2" type="pic"/>
          </p:nvPr>
        </p:nvSpPr>
        <p:spPr>
          <a:xfrm>
            <a:off x="6687664" y="1164297"/>
            <a:ext cx="1744194" cy="2694244"/>
          </a:xfrm>
          <a:prstGeom prst="rect">
            <a:avLst/>
          </a:prstGeom>
          <a:solidFill>
            <a:srgbClr val="F2F2F2"/>
          </a:solidFill>
          <a:ln>
            <a:noFill/>
          </a:ln>
        </p:spPr>
        <p:txBody>
          <a:bodyPr anchorCtr="0" anchor="ctr" bIns="45700" lIns="91425" spcFirstLastPara="1" rIns="91425" wrap="square" tIns="45700"/>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13" name="Shape 113"/>
          <p:cNvSpPr/>
          <p:nvPr>
            <p:ph idx="3" type="pic"/>
          </p:nvPr>
        </p:nvSpPr>
        <p:spPr>
          <a:xfrm>
            <a:off x="5196830" y="1426241"/>
            <a:ext cx="1744194" cy="2694244"/>
          </a:xfrm>
          <a:prstGeom prst="rect">
            <a:avLst/>
          </a:prstGeom>
          <a:solidFill>
            <a:srgbClr val="F2F2F2"/>
          </a:solidFill>
          <a:ln>
            <a:noFill/>
          </a:ln>
        </p:spPr>
        <p:txBody>
          <a:bodyPr anchorCtr="0" anchor="ctr" bIns="45700" lIns="91425" spcFirstLastPara="1" rIns="91425" wrap="square" tIns="45700"/>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14" name="Shape 114"/>
          <p:cNvSpPr txBox="1"/>
          <p:nvPr>
            <p:ph idx="1" type="body"/>
          </p:nvPr>
        </p:nvSpPr>
        <p:spPr>
          <a:xfrm>
            <a:off x="467544" y="195486"/>
            <a:ext cx="8424936" cy="576064"/>
          </a:xfrm>
          <a:prstGeom prst="rect">
            <a:avLst/>
          </a:prstGeom>
          <a:noFill/>
          <a:ln>
            <a:noFill/>
          </a:ln>
        </p:spPr>
        <p:txBody>
          <a:bodyPr anchorCtr="0" anchor="ctr" bIns="45700" lIns="91425" spcFirstLastPara="1" rIns="91425" wrap="square" tIns="45700"/>
          <a:lstStyle>
            <a:lvl1pPr indent="-228600" lvl="0" marL="457200" marR="0" rtl="0" algn="l">
              <a:spcBef>
                <a:spcPts val="720"/>
              </a:spcBef>
              <a:spcAft>
                <a:spcPts val="0"/>
              </a:spcAft>
              <a:buClr>
                <a:srgbClr val="3F3F3F"/>
              </a:buClr>
              <a:buSzPts val="3600"/>
              <a:buFont typeface="Arial"/>
              <a:buNone/>
              <a:defRPr b="0" i="0" sz="36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15" name="Shape 115"/>
          <p:cNvSpPr txBox="1"/>
          <p:nvPr>
            <p:ph idx="4" type="body"/>
          </p:nvPr>
        </p:nvSpPr>
        <p:spPr>
          <a:xfrm>
            <a:off x="467544" y="771550"/>
            <a:ext cx="8424936" cy="288032"/>
          </a:xfrm>
          <a:prstGeom prst="rect">
            <a:avLst/>
          </a:prstGeom>
          <a:noFill/>
          <a:ln>
            <a:noFill/>
          </a:ln>
        </p:spPr>
        <p:txBody>
          <a:bodyPr anchorCtr="0" anchor="ctr" bIns="45700" lIns="91425" spcFirstLastPara="1" rIns="91425" wrap="square" tIns="45700"/>
          <a:lstStyle>
            <a:lvl1pPr indent="-228600" lvl="0" marL="457200" marR="0" rtl="0" algn="l">
              <a:spcBef>
                <a:spcPts val="28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con sets layout">
  <p:cSld name="icon sets layout">
    <p:spTree>
      <p:nvGrpSpPr>
        <p:cNvPr id="116" name="Shape 116"/>
        <p:cNvGrpSpPr/>
        <p:nvPr/>
      </p:nvGrpSpPr>
      <p:grpSpPr>
        <a:xfrm>
          <a:off x="0" y="0"/>
          <a:ext cx="0" cy="0"/>
          <a:chOff x="0" y="0"/>
          <a:chExt cx="0" cy="0"/>
        </a:xfrm>
      </p:grpSpPr>
      <p:sp>
        <p:nvSpPr>
          <p:cNvPr id="117" name="Shape 117"/>
          <p:cNvSpPr txBox="1"/>
          <p:nvPr>
            <p:ph idx="1" type="body"/>
          </p:nvPr>
        </p:nvSpPr>
        <p:spPr>
          <a:xfrm>
            <a:off x="0" y="123478"/>
            <a:ext cx="9144000" cy="576064"/>
          </a:xfrm>
          <a:prstGeom prst="rect">
            <a:avLst/>
          </a:prstGeom>
          <a:noFill/>
          <a:ln>
            <a:noFill/>
          </a:ln>
        </p:spPr>
        <p:txBody>
          <a:bodyPr anchorCtr="0" anchor="ctr" bIns="45700" lIns="91425" spcFirstLastPara="1" rIns="91425" wrap="square" tIns="45700"/>
          <a:lstStyle>
            <a:lvl1pPr indent="-228600" lvl="0" marL="457200" marR="0" rtl="0" algn="ctr">
              <a:spcBef>
                <a:spcPts val="720"/>
              </a:spcBef>
              <a:spcAft>
                <a:spcPts val="0"/>
              </a:spcAft>
              <a:buClr>
                <a:srgbClr val="3F3F3F"/>
              </a:buClr>
              <a:buSzPts val="3600"/>
              <a:buFont typeface="Arial"/>
              <a:buNone/>
              <a:defRPr b="0" i="0" sz="36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grpSp>
        <p:nvGrpSpPr>
          <p:cNvPr id="118" name="Shape 118"/>
          <p:cNvGrpSpPr/>
          <p:nvPr/>
        </p:nvGrpSpPr>
        <p:grpSpPr>
          <a:xfrm>
            <a:off x="354008" y="1131589"/>
            <a:ext cx="2849840" cy="3649171"/>
            <a:chOff x="354008" y="1131589"/>
            <a:chExt cx="2849840" cy="3649171"/>
          </a:xfrm>
        </p:grpSpPr>
        <p:sp>
          <p:nvSpPr>
            <p:cNvPr id="119" name="Shape 119"/>
            <p:cNvSpPr/>
            <p:nvPr/>
          </p:nvSpPr>
          <p:spPr>
            <a:xfrm>
              <a:off x="354008" y="1131589"/>
              <a:ext cx="2849840" cy="3649171"/>
            </a:xfrm>
            <a:prstGeom prst="roundRect">
              <a:avLst>
                <a:gd fmla="val 3968" name="adj"/>
              </a:avLst>
            </a:prstGeom>
            <a:blipFill rotWithShape="1">
              <a:blip r:embed="rId2">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0" name="Shape 120"/>
            <p:cNvSpPr/>
            <p:nvPr/>
          </p:nvSpPr>
          <p:spPr>
            <a:xfrm>
              <a:off x="531932" y="1347500"/>
              <a:ext cx="108520" cy="3240473"/>
            </a:xfrm>
            <a:prstGeom prst="roundRect">
              <a:avLst>
                <a:gd fmla="val 50000" name="adj"/>
              </a:avLst>
            </a:prstGeom>
            <a:solidFill>
              <a:schemeClr val="lt1">
                <a:alpha val="4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1" name="Shape 121"/>
            <p:cNvSpPr/>
            <p:nvPr/>
          </p:nvSpPr>
          <p:spPr>
            <a:xfrm rot="5400000">
              <a:off x="2592642" y="1238201"/>
              <a:ext cx="502331" cy="502331"/>
            </a:xfrm>
            <a:prstGeom prst="halfFrame">
              <a:avLst>
                <a:gd fmla="val 23728" name="adj1"/>
                <a:gd fmla="val 24642" name="adj2"/>
              </a:avLst>
            </a:prstGeom>
            <a:solidFill>
              <a:schemeClr val="lt1">
                <a:alpha val="2274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d Slide Layout">
  <p:cSld name="End Slide Layout">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Shape 29"/>
          <p:cNvSpPr/>
          <p:nvPr/>
        </p:nvSpPr>
        <p:spPr>
          <a:xfrm>
            <a:off x="0" y="0"/>
            <a:ext cx="9144000" cy="5143500"/>
          </a:xfrm>
          <a:prstGeom prst="rect">
            <a:avLst/>
          </a:prstGeom>
          <a:solidFill>
            <a:schemeClr val="dk1">
              <a:alpha val="666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0" name="Shape 30"/>
          <p:cNvGrpSpPr/>
          <p:nvPr/>
        </p:nvGrpSpPr>
        <p:grpSpPr>
          <a:xfrm>
            <a:off x="1944300" y="0"/>
            <a:ext cx="5255402" cy="5143500"/>
            <a:chOff x="1619672" y="548680"/>
            <a:chExt cx="5904656" cy="5778928"/>
          </a:xfrm>
        </p:grpSpPr>
        <p:sp>
          <p:nvSpPr>
            <p:cNvPr id="31" name="Shape 31"/>
            <p:cNvSpPr/>
            <p:nvPr/>
          </p:nvSpPr>
          <p:spPr>
            <a:xfrm>
              <a:off x="2411760" y="1268760"/>
              <a:ext cx="4320480" cy="4320480"/>
            </a:xfrm>
            <a:prstGeom prst="ellipse">
              <a:avLst/>
            </a:prstGeom>
            <a:noFill/>
            <a:ln cap="flat" cmpd="sng" w="19050">
              <a:solidFill>
                <a:schemeClr val="lt1">
                  <a:alpha val="69803"/>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 name="Shape 32"/>
            <p:cNvSpPr/>
            <p:nvPr/>
          </p:nvSpPr>
          <p:spPr>
            <a:xfrm>
              <a:off x="2483768" y="1340768"/>
              <a:ext cx="4176464" cy="4176464"/>
            </a:xfrm>
            <a:prstGeom prst="ellipse">
              <a:avLst/>
            </a:prstGeom>
            <a:blipFill rotWithShape="1">
              <a:blip r:embed="rId2">
                <a:alphaModFix/>
              </a:blip>
              <a:stretch>
                <a:fillRect b="0" l="0" r="0" t="0"/>
              </a:stretch>
            </a:blipFill>
            <a:ln cap="flat" cmpd="sng" w="19050">
              <a:solidFill>
                <a:schemeClr val="lt1">
                  <a:alpha val="69803"/>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33" name="Shape 33"/>
            <p:cNvCxnSpPr/>
            <p:nvPr/>
          </p:nvCxnSpPr>
          <p:spPr>
            <a:xfrm>
              <a:off x="4572000" y="548680"/>
              <a:ext cx="0" cy="720080"/>
            </a:xfrm>
            <a:prstGeom prst="straightConnector1">
              <a:avLst/>
            </a:prstGeom>
            <a:noFill/>
            <a:ln cap="flat" cmpd="sng" w="19050">
              <a:solidFill>
                <a:schemeClr val="lt1">
                  <a:alpha val="69803"/>
                </a:schemeClr>
              </a:solidFill>
              <a:prstDash val="solid"/>
              <a:round/>
              <a:headEnd len="sm" w="sm" type="none"/>
              <a:tailEnd len="sm" w="sm" type="none"/>
            </a:ln>
          </p:spPr>
        </p:cxnSp>
        <p:cxnSp>
          <p:nvCxnSpPr>
            <p:cNvPr id="34" name="Shape 34"/>
            <p:cNvCxnSpPr/>
            <p:nvPr/>
          </p:nvCxnSpPr>
          <p:spPr>
            <a:xfrm>
              <a:off x="4572000" y="5607528"/>
              <a:ext cx="0" cy="720080"/>
            </a:xfrm>
            <a:prstGeom prst="straightConnector1">
              <a:avLst/>
            </a:prstGeom>
            <a:noFill/>
            <a:ln cap="flat" cmpd="sng" w="19050">
              <a:solidFill>
                <a:schemeClr val="lt1">
                  <a:alpha val="69803"/>
                </a:schemeClr>
              </a:solidFill>
              <a:prstDash val="solid"/>
              <a:round/>
              <a:headEnd len="sm" w="sm" type="none"/>
              <a:tailEnd len="sm" w="sm" type="none"/>
            </a:ln>
          </p:spPr>
        </p:cxnSp>
        <p:cxnSp>
          <p:nvCxnSpPr>
            <p:cNvPr id="35" name="Shape 35"/>
            <p:cNvCxnSpPr/>
            <p:nvPr/>
          </p:nvCxnSpPr>
          <p:spPr>
            <a:xfrm>
              <a:off x="6732240" y="3429000"/>
              <a:ext cx="792088" cy="0"/>
            </a:xfrm>
            <a:prstGeom prst="straightConnector1">
              <a:avLst/>
            </a:prstGeom>
            <a:noFill/>
            <a:ln cap="flat" cmpd="sng" w="19050">
              <a:solidFill>
                <a:schemeClr val="lt1">
                  <a:alpha val="69803"/>
                </a:schemeClr>
              </a:solidFill>
              <a:prstDash val="solid"/>
              <a:round/>
              <a:headEnd len="sm" w="sm" type="none"/>
              <a:tailEnd len="sm" w="sm" type="none"/>
            </a:ln>
          </p:spPr>
        </p:cxnSp>
        <p:cxnSp>
          <p:nvCxnSpPr>
            <p:cNvPr id="36" name="Shape 36"/>
            <p:cNvCxnSpPr/>
            <p:nvPr/>
          </p:nvCxnSpPr>
          <p:spPr>
            <a:xfrm>
              <a:off x="1619672" y="3429000"/>
              <a:ext cx="792088" cy="0"/>
            </a:xfrm>
            <a:prstGeom prst="straightConnector1">
              <a:avLst/>
            </a:prstGeom>
            <a:noFill/>
            <a:ln cap="flat" cmpd="sng" w="19050">
              <a:solidFill>
                <a:schemeClr val="lt1">
                  <a:alpha val="69803"/>
                </a:schemeClr>
              </a:solidFill>
              <a:prstDash val="solid"/>
              <a:round/>
              <a:headEnd len="sm" w="sm" type="none"/>
              <a:tailEnd len="sm" w="sm" type="none"/>
            </a:ln>
          </p:spPr>
        </p:cxnSp>
        <p:cxnSp>
          <p:nvCxnSpPr>
            <p:cNvPr id="37" name="Shape 37"/>
            <p:cNvCxnSpPr/>
            <p:nvPr/>
          </p:nvCxnSpPr>
          <p:spPr>
            <a:xfrm flipH="1" rot="10800000">
              <a:off x="6156176" y="2378312"/>
              <a:ext cx="792088" cy="330608"/>
            </a:xfrm>
            <a:prstGeom prst="straightConnector1">
              <a:avLst/>
            </a:prstGeom>
            <a:noFill/>
            <a:ln cap="flat" cmpd="sng" w="19050">
              <a:solidFill>
                <a:schemeClr val="lt1">
                  <a:alpha val="69803"/>
                </a:schemeClr>
              </a:solidFill>
              <a:prstDash val="solid"/>
              <a:round/>
              <a:headEnd len="sm" w="sm" type="none"/>
              <a:tailEnd len="sm" w="sm" type="none"/>
            </a:ln>
          </p:spPr>
        </p:cxnSp>
        <p:cxnSp>
          <p:nvCxnSpPr>
            <p:cNvPr id="38" name="Shape 38"/>
            <p:cNvCxnSpPr/>
            <p:nvPr/>
          </p:nvCxnSpPr>
          <p:spPr>
            <a:xfrm flipH="1" rot="10800000">
              <a:off x="5431496" y="1124744"/>
              <a:ext cx="432048" cy="792088"/>
            </a:xfrm>
            <a:prstGeom prst="straightConnector1">
              <a:avLst/>
            </a:prstGeom>
            <a:noFill/>
            <a:ln cap="flat" cmpd="sng" w="19050">
              <a:solidFill>
                <a:schemeClr val="lt1">
                  <a:alpha val="69803"/>
                </a:schemeClr>
              </a:solidFill>
              <a:prstDash val="solid"/>
              <a:round/>
              <a:headEnd len="sm" w="sm" type="none"/>
              <a:tailEnd len="sm" w="sm" type="none"/>
            </a:ln>
          </p:spPr>
        </p:cxnSp>
        <p:cxnSp>
          <p:nvCxnSpPr>
            <p:cNvPr id="39" name="Shape 39"/>
            <p:cNvCxnSpPr/>
            <p:nvPr/>
          </p:nvCxnSpPr>
          <p:spPr>
            <a:xfrm>
              <a:off x="3094136" y="1131624"/>
              <a:ext cx="613768" cy="785208"/>
            </a:xfrm>
            <a:prstGeom prst="straightConnector1">
              <a:avLst/>
            </a:prstGeom>
            <a:noFill/>
            <a:ln cap="flat" cmpd="sng" w="19050">
              <a:solidFill>
                <a:schemeClr val="lt1">
                  <a:alpha val="69803"/>
                </a:schemeClr>
              </a:solidFill>
              <a:prstDash val="solid"/>
              <a:round/>
              <a:headEnd len="sm" w="sm" type="none"/>
              <a:tailEnd len="sm" w="sm" type="none"/>
            </a:ln>
          </p:spPr>
        </p:cxnSp>
        <p:cxnSp>
          <p:nvCxnSpPr>
            <p:cNvPr id="40" name="Shape 40"/>
            <p:cNvCxnSpPr/>
            <p:nvPr/>
          </p:nvCxnSpPr>
          <p:spPr>
            <a:xfrm>
              <a:off x="2195736" y="2090992"/>
              <a:ext cx="898400" cy="492240"/>
            </a:xfrm>
            <a:prstGeom prst="straightConnector1">
              <a:avLst/>
            </a:prstGeom>
            <a:noFill/>
            <a:ln cap="flat" cmpd="sng" w="19050">
              <a:solidFill>
                <a:schemeClr val="lt1">
                  <a:alpha val="69803"/>
                </a:schemeClr>
              </a:solidFill>
              <a:prstDash val="solid"/>
              <a:round/>
              <a:headEnd len="sm" w="sm" type="none"/>
              <a:tailEnd len="sm" w="sm" type="none"/>
            </a:ln>
          </p:spPr>
        </p:cxnSp>
        <p:cxnSp>
          <p:nvCxnSpPr>
            <p:cNvPr id="41" name="Shape 41"/>
            <p:cNvCxnSpPr/>
            <p:nvPr/>
          </p:nvCxnSpPr>
          <p:spPr>
            <a:xfrm flipH="1" rot="10800000">
              <a:off x="3180984" y="4941168"/>
              <a:ext cx="526920" cy="576064"/>
            </a:xfrm>
            <a:prstGeom prst="straightConnector1">
              <a:avLst/>
            </a:prstGeom>
            <a:noFill/>
            <a:ln cap="flat" cmpd="sng" w="19050">
              <a:solidFill>
                <a:schemeClr val="lt1">
                  <a:alpha val="69803"/>
                </a:schemeClr>
              </a:solidFill>
              <a:prstDash val="solid"/>
              <a:round/>
              <a:headEnd len="sm" w="sm" type="none"/>
              <a:tailEnd len="sm" w="sm" type="none"/>
            </a:ln>
          </p:spPr>
        </p:cxnSp>
        <p:cxnSp>
          <p:nvCxnSpPr>
            <p:cNvPr id="42" name="Shape 42"/>
            <p:cNvCxnSpPr/>
            <p:nvPr/>
          </p:nvCxnSpPr>
          <p:spPr>
            <a:xfrm flipH="1" rot="10800000">
              <a:off x="2456304" y="4329100"/>
              <a:ext cx="637832" cy="396044"/>
            </a:xfrm>
            <a:prstGeom prst="straightConnector1">
              <a:avLst/>
            </a:prstGeom>
            <a:noFill/>
            <a:ln cap="flat" cmpd="sng" w="19050">
              <a:solidFill>
                <a:schemeClr val="lt1">
                  <a:alpha val="69803"/>
                </a:schemeClr>
              </a:solidFill>
              <a:prstDash val="solid"/>
              <a:round/>
              <a:headEnd len="sm" w="sm" type="none"/>
              <a:tailEnd len="sm" w="sm" type="none"/>
            </a:ln>
          </p:spPr>
        </p:cxnSp>
        <p:cxnSp>
          <p:nvCxnSpPr>
            <p:cNvPr id="43" name="Shape 43"/>
            <p:cNvCxnSpPr/>
            <p:nvPr/>
          </p:nvCxnSpPr>
          <p:spPr>
            <a:xfrm>
              <a:off x="5979584" y="4142812"/>
              <a:ext cx="968680" cy="510324"/>
            </a:xfrm>
            <a:prstGeom prst="straightConnector1">
              <a:avLst/>
            </a:prstGeom>
            <a:noFill/>
            <a:ln cap="flat" cmpd="sng" w="19050">
              <a:solidFill>
                <a:schemeClr val="lt1">
                  <a:alpha val="69803"/>
                </a:schemeClr>
              </a:solidFill>
              <a:prstDash val="solid"/>
              <a:round/>
              <a:headEnd len="sm" w="sm" type="none"/>
              <a:tailEnd len="sm" w="sm" type="none"/>
            </a:ln>
          </p:spPr>
        </p:cxnSp>
        <p:cxnSp>
          <p:nvCxnSpPr>
            <p:cNvPr id="44" name="Shape 44"/>
            <p:cNvCxnSpPr/>
            <p:nvPr/>
          </p:nvCxnSpPr>
          <p:spPr>
            <a:xfrm>
              <a:off x="5431496" y="4875464"/>
              <a:ext cx="490068" cy="732064"/>
            </a:xfrm>
            <a:prstGeom prst="straightConnector1">
              <a:avLst/>
            </a:prstGeom>
            <a:noFill/>
            <a:ln cap="flat" cmpd="sng" w="19050">
              <a:solidFill>
                <a:schemeClr val="lt1">
                  <a:alpha val="69803"/>
                </a:schemeClr>
              </a:solidFill>
              <a:prstDash val="solid"/>
              <a:round/>
              <a:headEnd len="sm" w="sm" type="none"/>
              <a:tailEnd len="sm" w="sm" type="none"/>
            </a:ln>
          </p:spPr>
        </p:cxnSp>
      </p:grpSp>
      <p:sp>
        <p:nvSpPr>
          <p:cNvPr id="45" name="Shape 45"/>
          <p:cNvSpPr txBox="1"/>
          <p:nvPr>
            <p:ph idx="1" type="body"/>
          </p:nvPr>
        </p:nvSpPr>
        <p:spPr>
          <a:xfrm>
            <a:off x="0" y="2105794"/>
            <a:ext cx="9144000" cy="576063"/>
          </a:xfrm>
          <a:prstGeom prst="rect">
            <a:avLst/>
          </a:prstGeom>
          <a:noFill/>
          <a:ln>
            <a:noFill/>
          </a:ln>
        </p:spPr>
        <p:txBody>
          <a:bodyPr anchorCtr="0" anchor="ctr" bIns="45700" lIns="91425" spcFirstLastPara="1" rIns="91425" wrap="square" tIns="45700"/>
          <a:lstStyle>
            <a:lvl1pPr indent="-228600" lvl="0" marL="457200" marR="0" rtl="0" algn="ctr">
              <a:spcBef>
                <a:spcPts val="720"/>
              </a:spcBef>
              <a:spcAft>
                <a:spcPts val="0"/>
              </a:spcAft>
              <a:buClr>
                <a:srgbClr val="3F3F3F"/>
              </a:buClr>
              <a:buSzPts val="3600"/>
              <a:buFont typeface="Arial"/>
              <a:buNone/>
              <a:defRPr b="0" i="0" sz="36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6" name="Shape 46"/>
          <p:cNvSpPr txBox="1"/>
          <p:nvPr>
            <p:ph idx="2" type="body"/>
          </p:nvPr>
        </p:nvSpPr>
        <p:spPr>
          <a:xfrm>
            <a:off x="-148" y="2681858"/>
            <a:ext cx="9144000" cy="288032"/>
          </a:xfrm>
          <a:prstGeom prst="rect">
            <a:avLst/>
          </a:prstGeom>
          <a:noFill/>
          <a:ln>
            <a:noFill/>
          </a:ln>
        </p:spPr>
        <p:txBody>
          <a:bodyPr anchorCtr="0" anchor="ctr" bIns="45700" lIns="91425" spcFirstLastPara="1" rIns="91425" wrap="square" tIns="45700"/>
          <a:lstStyle>
            <a:lvl1pPr indent="-228600" lvl="0" marL="457200" marR="0" rtl="0" algn="ctr">
              <a:spcBef>
                <a:spcPts val="28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Basic Layout">
  <p:cSld name="5_Basic Layout">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Shape 49"/>
          <p:cNvSpPr/>
          <p:nvPr>
            <p:ph idx="2" type="pic"/>
          </p:nvPr>
        </p:nvSpPr>
        <p:spPr>
          <a:xfrm>
            <a:off x="2700934" y="322499"/>
            <a:ext cx="1583034" cy="1385155"/>
          </a:xfrm>
          <a:prstGeom prst="rect">
            <a:avLst/>
          </a:prstGeom>
          <a:solidFill>
            <a:srgbClr val="F2F2F2"/>
          </a:solidFill>
          <a:ln cap="flat" cmpd="sng" w="19050">
            <a:solidFill>
              <a:schemeClr val="accent2"/>
            </a:solidFill>
            <a:prstDash val="solid"/>
            <a:round/>
            <a:headEnd len="sm" w="sm" type="none"/>
            <a:tailEnd len="sm" w="sm" type="none"/>
          </a:ln>
        </p:spPr>
        <p:txBody>
          <a:bodyPr anchorCtr="0" anchor="ctr" bIns="45700" lIns="91425" spcFirstLastPara="1" rIns="91425" wrap="square" tIns="45700"/>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0" name="Shape 50"/>
          <p:cNvSpPr/>
          <p:nvPr>
            <p:ph idx="3" type="pic"/>
          </p:nvPr>
        </p:nvSpPr>
        <p:spPr>
          <a:xfrm>
            <a:off x="2700934" y="1898609"/>
            <a:ext cx="1583034" cy="1385155"/>
          </a:xfrm>
          <a:prstGeom prst="rect">
            <a:avLst/>
          </a:prstGeom>
          <a:solidFill>
            <a:srgbClr val="F2F2F2"/>
          </a:solidFill>
          <a:ln cap="flat" cmpd="sng" w="19050">
            <a:solidFill>
              <a:schemeClr val="accent3"/>
            </a:solidFill>
            <a:prstDash val="solid"/>
            <a:round/>
            <a:headEnd len="sm" w="sm" type="none"/>
            <a:tailEnd len="sm" w="sm" type="none"/>
          </a:ln>
        </p:spPr>
        <p:txBody>
          <a:bodyPr anchorCtr="0" anchor="ctr" bIns="45700" lIns="91425" spcFirstLastPara="1" rIns="91425" wrap="square" tIns="45700"/>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1" name="Shape 51"/>
          <p:cNvSpPr/>
          <p:nvPr>
            <p:ph idx="4" type="pic"/>
          </p:nvPr>
        </p:nvSpPr>
        <p:spPr>
          <a:xfrm>
            <a:off x="2700934" y="3474719"/>
            <a:ext cx="1583034" cy="1385155"/>
          </a:xfrm>
          <a:prstGeom prst="rect">
            <a:avLst/>
          </a:prstGeom>
          <a:solidFill>
            <a:srgbClr val="F2F2F2"/>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Basic Layout">
  <p:cSld name="3_Basic Layout">
    <p:bg>
      <p:bgPr>
        <a:blipFill>
          <a:blip r:embed="rId2">
            <a:alphaModFix/>
          </a:blip>
          <a:stretch>
            <a:fillRect/>
          </a:stretch>
        </a:blipFill>
      </p:bgPr>
    </p:bg>
    <p:spTree>
      <p:nvGrpSpPr>
        <p:cNvPr id="52" name="Shape 52"/>
        <p:cNvGrpSpPr/>
        <p:nvPr/>
      </p:nvGrpSpPr>
      <p:grpSpPr>
        <a:xfrm>
          <a:off x="0" y="0"/>
          <a:ext cx="0" cy="0"/>
          <a:chOff x="0" y="0"/>
          <a:chExt cx="0" cy="0"/>
        </a:xfrm>
      </p:grpSpPr>
      <p:sp>
        <p:nvSpPr>
          <p:cNvPr id="53" name="Shape 53"/>
          <p:cNvSpPr txBox="1"/>
          <p:nvPr>
            <p:ph idx="1" type="body"/>
          </p:nvPr>
        </p:nvSpPr>
        <p:spPr>
          <a:xfrm>
            <a:off x="1691680" y="123478"/>
            <a:ext cx="7452320" cy="576064"/>
          </a:xfrm>
          <a:prstGeom prst="rect">
            <a:avLst/>
          </a:prstGeom>
          <a:noFill/>
          <a:ln>
            <a:noFill/>
          </a:ln>
        </p:spPr>
        <p:txBody>
          <a:bodyPr anchorCtr="0" anchor="ctr" bIns="45700" lIns="91425" spcFirstLastPara="1" rIns="91425" wrap="square" tIns="45700"/>
          <a:lstStyle>
            <a:lvl1pPr indent="-228600" lvl="0" marL="457200" marR="0" rtl="0" algn="l">
              <a:spcBef>
                <a:spcPts val="720"/>
              </a:spcBef>
              <a:spcAft>
                <a:spcPts val="0"/>
              </a:spcAft>
              <a:buClr>
                <a:srgbClr val="3F3F3F"/>
              </a:buClr>
              <a:buSzPts val="3600"/>
              <a:buFont typeface="Arial"/>
              <a:buNone/>
              <a:defRPr b="0" i="0" sz="36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4" name="Shape 54"/>
          <p:cNvSpPr txBox="1"/>
          <p:nvPr>
            <p:ph idx="2" type="body"/>
          </p:nvPr>
        </p:nvSpPr>
        <p:spPr>
          <a:xfrm>
            <a:off x="1691680" y="699542"/>
            <a:ext cx="7452320" cy="288032"/>
          </a:xfrm>
          <a:prstGeom prst="rect">
            <a:avLst/>
          </a:prstGeom>
          <a:noFill/>
          <a:ln>
            <a:noFill/>
          </a:ln>
        </p:spPr>
        <p:txBody>
          <a:bodyPr anchorCtr="0" anchor="ctr" bIns="45700" lIns="91425" spcFirstLastPara="1" rIns="91425" wrap="square" tIns="45700"/>
          <a:lstStyle>
            <a:lvl1pPr indent="-228600" lvl="0" marL="457200" marR="0" rtl="0" algn="l">
              <a:spcBef>
                <a:spcPts val="28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Layout">
  <p:cSld name="Agenda Layout">
    <p:bg>
      <p:bgPr>
        <a:blipFill>
          <a:blip r:embed="rId2">
            <a:alphaModFix/>
          </a:blip>
          <a:stretch>
            <a:fillRect/>
          </a:stretch>
        </a:blipFill>
      </p:bgPr>
    </p:bg>
    <p:spTree>
      <p:nvGrpSpPr>
        <p:cNvPr id="55" name="Shape 5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sic Layout">
  <p:cSld name="Basic Layout">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Shape 57"/>
          <p:cNvSpPr txBox="1"/>
          <p:nvPr>
            <p:ph idx="1" type="body"/>
          </p:nvPr>
        </p:nvSpPr>
        <p:spPr>
          <a:xfrm>
            <a:off x="0" y="123478"/>
            <a:ext cx="9144000" cy="576064"/>
          </a:xfrm>
          <a:prstGeom prst="rect">
            <a:avLst/>
          </a:prstGeom>
          <a:noFill/>
          <a:ln>
            <a:noFill/>
          </a:ln>
        </p:spPr>
        <p:txBody>
          <a:bodyPr anchorCtr="0" anchor="ctr" bIns="45700" lIns="91425" spcFirstLastPara="1" rIns="91425" wrap="square" tIns="45700"/>
          <a:lstStyle>
            <a:lvl1pPr indent="-228600" lvl="0" marL="457200" marR="0" rtl="0" algn="ctr">
              <a:spcBef>
                <a:spcPts val="720"/>
              </a:spcBef>
              <a:spcAft>
                <a:spcPts val="0"/>
              </a:spcAft>
              <a:buClr>
                <a:srgbClr val="3F3F3F"/>
              </a:buClr>
              <a:buSzPts val="3600"/>
              <a:buFont typeface="Arial"/>
              <a:buNone/>
              <a:defRPr b="0" i="0" sz="36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 name="Shape 58"/>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lstStyle>
            <a:lvl1pPr indent="-228600" lvl="0" marL="457200" marR="0" rtl="0" algn="ctr">
              <a:spcBef>
                <a:spcPts val="28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Basic Layout">
  <p:cSld name="4_Basic Layout">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Shape 60"/>
          <p:cNvSpPr txBox="1"/>
          <p:nvPr>
            <p:ph idx="1" type="body"/>
          </p:nvPr>
        </p:nvSpPr>
        <p:spPr>
          <a:xfrm>
            <a:off x="0" y="123478"/>
            <a:ext cx="9144000" cy="576064"/>
          </a:xfrm>
          <a:prstGeom prst="rect">
            <a:avLst/>
          </a:prstGeom>
          <a:noFill/>
          <a:ln>
            <a:noFill/>
          </a:ln>
        </p:spPr>
        <p:txBody>
          <a:bodyPr anchorCtr="0" anchor="ctr" bIns="45700" lIns="91425" spcFirstLastPara="1" rIns="91425" wrap="square" tIns="45700"/>
          <a:lstStyle>
            <a:lvl1pPr indent="-228600" lvl="0" marL="457200" marR="0" rtl="0" algn="ctr">
              <a:spcBef>
                <a:spcPts val="720"/>
              </a:spcBef>
              <a:spcAft>
                <a:spcPts val="0"/>
              </a:spcAft>
              <a:buClr>
                <a:srgbClr val="3F3F3F"/>
              </a:buClr>
              <a:buSzPts val="3600"/>
              <a:buFont typeface="Arial"/>
              <a:buNone/>
              <a:defRPr b="0" i="0" sz="36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1" name="Shape 61"/>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lstStyle>
            <a:lvl1pPr indent="-228600" lvl="0" marL="457200" marR="0" rtl="0" algn="ctr">
              <a:spcBef>
                <a:spcPts val="28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asic Layout">
  <p:cSld name="1_Basic Layout">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Shape 63"/>
          <p:cNvSpPr txBox="1"/>
          <p:nvPr>
            <p:ph idx="1" type="body"/>
          </p:nvPr>
        </p:nvSpPr>
        <p:spPr>
          <a:xfrm>
            <a:off x="467544" y="195486"/>
            <a:ext cx="8424936" cy="576064"/>
          </a:xfrm>
          <a:prstGeom prst="rect">
            <a:avLst/>
          </a:prstGeom>
          <a:noFill/>
          <a:ln>
            <a:noFill/>
          </a:ln>
        </p:spPr>
        <p:txBody>
          <a:bodyPr anchorCtr="0" anchor="ctr" bIns="45700" lIns="91425" spcFirstLastPara="1" rIns="91425" wrap="square" tIns="45700"/>
          <a:lstStyle>
            <a:lvl1pPr indent="-228600" lvl="0" marL="457200" marR="0" rtl="0" algn="l">
              <a:spcBef>
                <a:spcPts val="720"/>
              </a:spcBef>
              <a:spcAft>
                <a:spcPts val="0"/>
              </a:spcAft>
              <a:buClr>
                <a:srgbClr val="3F3F3F"/>
              </a:buClr>
              <a:buSzPts val="3600"/>
              <a:buFont typeface="Arial"/>
              <a:buNone/>
              <a:defRPr b="0" i="0" sz="36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 name="Shape 64"/>
          <p:cNvSpPr txBox="1"/>
          <p:nvPr>
            <p:ph idx="2" type="body"/>
          </p:nvPr>
        </p:nvSpPr>
        <p:spPr>
          <a:xfrm>
            <a:off x="467544" y="771550"/>
            <a:ext cx="8424936" cy="288032"/>
          </a:xfrm>
          <a:prstGeom prst="rect">
            <a:avLst/>
          </a:prstGeom>
          <a:noFill/>
          <a:ln>
            <a:noFill/>
          </a:ln>
        </p:spPr>
        <p:txBody>
          <a:bodyPr anchorCtr="0" anchor="ctr" bIns="45700" lIns="91425" spcFirstLastPara="1" rIns="91425" wrap="square" tIns="45700"/>
          <a:lstStyle>
            <a:lvl1pPr indent="-228600" lvl="0" marL="457200" marR="0" rtl="0" algn="l">
              <a:spcBef>
                <a:spcPts val="28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Basic Layout">
  <p:cSld name="2_Basic Layout">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Shape 66"/>
          <p:cNvSpPr txBox="1"/>
          <p:nvPr>
            <p:ph idx="1" type="body"/>
          </p:nvPr>
        </p:nvSpPr>
        <p:spPr>
          <a:xfrm>
            <a:off x="0" y="180628"/>
            <a:ext cx="9144000" cy="576064"/>
          </a:xfrm>
          <a:prstGeom prst="rect">
            <a:avLst/>
          </a:prstGeom>
          <a:noFill/>
          <a:ln>
            <a:noFill/>
          </a:ln>
        </p:spPr>
        <p:txBody>
          <a:bodyPr anchorCtr="0" anchor="ctr" bIns="45700" lIns="91425" spcFirstLastPara="1" rIns="91425" wrap="square" tIns="45700"/>
          <a:lstStyle>
            <a:lvl1pPr indent="-228600" lvl="0" marL="457200" marR="0" rtl="0" algn="ctr">
              <a:spcBef>
                <a:spcPts val="72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3.xml"/><Relationship Id="rId10" Type="http://schemas.openxmlformats.org/officeDocument/2006/relationships/slideLayout" Target="../slideLayouts/slideLayout12.xml"/><Relationship Id="rId13" Type="http://schemas.openxmlformats.org/officeDocument/2006/relationships/slideLayout" Target="../slideLayouts/slideLayout15.xml"/><Relationship Id="rId12" Type="http://schemas.openxmlformats.org/officeDocument/2006/relationships/slideLayout" Target="../slideLayouts/slideLayout14.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5" Type="http://schemas.openxmlformats.org/officeDocument/2006/relationships/slideLayout" Target="../slideLayouts/slideLayout7.xml"/><Relationship Id="rId6" Type="http://schemas.openxmlformats.org/officeDocument/2006/relationships/slideLayout" Target="../slideLayouts/slideLayout8.xml"/><Relationship Id="rId18" Type="http://schemas.openxmlformats.org/officeDocument/2006/relationships/theme" Target="../theme/theme3.xml"/><Relationship Id="rId7" Type="http://schemas.openxmlformats.org/officeDocument/2006/relationships/slideLayout" Target="../slideLayouts/slideLayout9.xml"/><Relationship Id="rId8"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7" name="Shape 47"/>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1.png"/><Relationship Id="rId7"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6.jpg"/><Relationship Id="rId4" Type="http://schemas.openxmlformats.org/officeDocument/2006/relationships/image" Target="../media/image37.jpg"/><Relationship Id="rId5" Type="http://schemas.openxmlformats.org/officeDocument/2006/relationships/image" Target="../media/image18.png"/><Relationship Id="rId6" Type="http://schemas.openxmlformats.org/officeDocument/2006/relationships/image" Target="../media/image14.jpg"/><Relationship Id="rId7" Type="http://schemas.openxmlformats.org/officeDocument/2006/relationships/image" Target="../media/image1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hyperlink" Target="https://data.cityofchicago.org/Public-Safety/Crimes-2001-to-present/ijzp-q8t2"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data.cityofchicago.org/Public-Safety/Crimes-2001-to-present/ijzp-q8t2"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Shape 126"/>
          <p:cNvSpPr txBox="1"/>
          <p:nvPr>
            <p:ph idx="1" type="body"/>
          </p:nvPr>
        </p:nvSpPr>
        <p:spPr>
          <a:xfrm>
            <a:off x="971600" y="1347614"/>
            <a:ext cx="7488832" cy="2232248"/>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F3F3F"/>
              </a:buClr>
              <a:buSzPts val="3600"/>
              <a:buFont typeface="Arial"/>
              <a:buNone/>
            </a:pPr>
            <a:r>
              <a:rPr b="0" i="0" lang="en-GB" sz="3600" u="none" cap="none" strike="noStrike">
                <a:solidFill>
                  <a:srgbClr val="3F3F3F"/>
                </a:solidFill>
                <a:latin typeface="Arial"/>
                <a:ea typeface="Arial"/>
                <a:cs typeface="Arial"/>
                <a:sym typeface="Arial"/>
              </a:rPr>
              <a:t>Prediksi Penangkapan Berdasarkan Data pada Chicago </a:t>
            </a:r>
            <a:endParaRPr/>
          </a:p>
          <a:p>
            <a:pPr indent="0" lvl="0" marL="0" marR="0" rtl="0" algn="ctr">
              <a:lnSpc>
                <a:spcPct val="100000"/>
              </a:lnSpc>
              <a:spcBef>
                <a:spcPts val="720"/>
              </a:spcBef>
              <a:spcAft>
                <a:spcPts val="0"/>
              </a:spcAft>
              <a:buClr>
                <a:srgbClr val="3F3F3F"/>
              </a:buClr>
              <a:buSzPts val="3600"/>
              <a:buFont typeface="Arial"/>
              <a:buNone/>
            </a:pPr>
            <a:r>
              <a:rPr b="0" i="0" lang="en-GB" sz="3600" u="none" cap="none" strike="noStrike">
                <a:solidFill>
                  <a:srgbClr val="3F3F3F"/>
                </a:solidFill>
                <a:latin typeface="Arial"/>
                <a:ea typeface="Arial"/>
                <a:cs typeface="Arial"/>
                <a:sym typeface="Arial"/>
              </a:rPr>
              <a:t>sejak 2001 hingga 2018</a:t>
            </a:r>
            <a:endParaRPr b="1" i="0" sz="3600" u="none" cap="none" strike="noStrike">
              <a:solidFill>
                <a:srgbClr val="3F3F3F"/>
              </a:solidFill>
              <a:latin typeface="Arial"/>
              <a:ea typeface="Arial"/>
              <a:cs typeface="Arial"/>
              <a:sym typeface="Arial"/>
            </a:endParaRPr>
          </a:p>
        </p:txBody>
      </p:sp>
      <p:pic>
        <p:nvPicPr>
          <p:cNvPr id="127" name="Shape 127"/>
          <p:cNvPicPr preferRelativeResize="0"/>
          <p:nvPr/>
        </p:nvPicPr>
        <p:blipFill>
          <a:blip r:embed="rId3">
            <a:alphaModFix/>
          </a:blip>
          <a:stretch>
            <a:fillRect/>
          </a:stretch>
        </p:blipFill>
        <p:spPr>
          <a:xfrm rot="-1528279">
            <a:off x="671183" y="384215"/>
            <a:ext cx="495764" cy="495775"/>
          </a:xfrm>
          <a:prstGeom prst="rect">
            <a:avLst/>
          </a:prstGeom>
          <a:noFill/>
          <a:ln>
            <a:noFill/>
          </a:ln>
        </p:spPr>
      </p:pic>
      <p:pic>
        <p:nvPicPr>
          <p:cNvPr id="128" name="Shape 128"/>
          <p:cNvPicPr preferRelativeResize="0"/>
          <p:nvPr/>
        </p:nvPicPr>
        <p:blipFill>
          <a:blip r:embed="rId4">
            <a:alphaModFix/>
          </a:blip>
          <a:stretch>
            <a:fillRect/>
          </a:stretch>
        </p:blipFill>
        <p:spPr>
          <a:xfrm>
            <a:off x="7715250" y="3967850"/>
            <a:ext cx="768325" cy="768325"/>
          </a:xfrm>
          <a:prstGeom prst="rect">
            <a:avLst/>
          </a:prstGeom>
          <a:noFill/>
          <a:ln>
            <a:noFill/>
          </a:ln>
        </p:spPr>
      </p:pic>
      <p:pic>
        <p:nvPicPr>
          <p:cNvPr id="129" name="Shape 129"/>
          <p:cNvPicPr preferRelativeResize="0"/>
          <p:nvPr/>
        </p:nvPicPr>
        <p:blipFill>
          <a:blip r:embed="rId5">
            <a:alphaModFix/>
          </a:blip>
          <a:stretch>
            <a:fillRect/>
          </a:stretch>
        </p:blipFill>
        <p:spPr>
          <a:xfrm>
            <a:off x="7715250" y="282937"/>
            <a:ext cx="768325" cy="768325"/>
          </a:xfrm>
          <a:prstGeom prst="rect">
            <a:avLst/>
          </a:prstGeom>
          <a:noFill/>
          <a:ln>
            <a:noFill/>
          </a:ln>
        </p:spPr>
      </p:pic>
      <p:pic>
        <p:nvPicPr>
          <p:cNvPr id="130" name="Shape 130"/>
          <p:cNvPicPr preferRelativeResize="0"/>
          <p:nvPr/>
        </p:nvPicPr>
        <p:blipFill>
          <a:blip r:embed="rId6">
            <a:alphaModFix/>
          </a:blip>
          <a:stretch>
            <a:fillRect/>
          </a:stretch>
        </p:blipFill>
        <p:spPr>
          <a:xfrm rot="2700035">
            <a:off x="762184" y="4138499"/>
            <a:ext cx="837807" cy="837807"/>
          </a:xfrm>
          <a:prstGeom prst="rect">
            <a:avLst/>
          </a:prstGeom>
          <a:noFill/>
          <a:ln>
            <a:noFill/>
          </a:ln>
        </p:spPr>
      </p:pic>
      <p:pic>
        <p:nvPicPr>
          <p:cNvPr id="131" name="Shape 131"/>
          <p:cNvPicPr preferRelativeResize="0"/>
          <p:nvPr/>
        </p:nvPicPr>
        <p:blipFill>
          <a:blip r:embed="rId7">
            <a:alphaModFix/>
          </a:blip>
          <a:stretch>
            <a:fillRect/>
          </a:stretch>
        </p:blipFill>
        <p:spPr>
          <a:xfrm>
            <a:off x="3941006" y="3721012"/>
            <a:ext cx="1262000" cy="1262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Shape 213"/>
          <p:cNvSpPr txBox="1"/>
          <p:nvPr>
            <p:ph idx="1" type="body"/>
          </p:nvPr>
        </p:nvSpPr>
        <p:spPr>
          <a:xfrm>
            <a:off x="1691680" y="123478"/>
            <a:ext cx="7452300" cy="576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F3F3F"/>
              </a:buClr>
              <a:buSzPts val="3600"/>
              <a:buFont typeface="Arial"/>
              <a:buNone/>
            </a:pPr>
            <a:r>
              <a:rPr b="0" i="0" lang="en-GB" sz="3600" u="none" cap="none" strike="noStrike">
                <a:solidFill>
                  <a:srgbClr val="3F3F3F"/>
                </a:solidFill>
                <a:latin typeface="Arial"/>
                <a:ea typeface="Arial"/>
                <a:cs typeface="Arial"/>
                <a:sym typeface="Arial"/>
              </a:rPr>
              <a:t>Data &amp; Variables </a:t>
            </a:r>
            <a:r>
              <a:rPr lang="en-GB"/>
              <a:t>- </a:t>
            </a:r>
            <a:r>
              <a:rPr b="1" lang="en-GB" sz="1800">
                <a:solidFill>
                  <a:srgbClr val="1155CC"/>
                </a:solidFill>
              </a:rPr>
              <a:t>Dataset yang digunakan</a:t>
            </a:r>
            <a:endParaRPr b="1" i="0" sz="1800" u="none" cap="none" strike="noStrike">
              <a:solidFill>
                <a:srgbClr val="1155CC"/>
              </a:solidFill>
            </a:endParaRPr>
          </a:p>
        </p:txBody>
      </p:sp>
      <p:pic>
        <p:nvPicPr>
          <p:cNvPr id="214" name="Shape 214"/>
          <p:cNvPicPr preferRelativeResize="0"/>
          <p:nvPr/>
        </p:nvPicPr>
        <p:blipFill>
          <a:blip r:embed="rId3">
            <a:alphaModFix/>
          </a:blip>
          <a:stretch>
            <a:fillRect/>
          </a:stretch>
        </p:blipFill>
        <p:spPr>
          <a:xfrm>
            <a:off x="1691684" y="699475"/>
            <a:ext cx="6801617" cy="4444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Shape 219"/>
          <p:cNvSpPr txBox="1"/>
          <p:nvPr>
            <p:ph idx="1" type="body"/>
          </p:nvPr>
        </p:nvSpPr>
        <p:spPr>
          <a:xfrm>
            <a:off x="1691680" y="123478"/>
            <a:ext cx="7452300" cy="576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F3F3F"/>
              </a:buClr>
              <a:buSzPts val="3600"/>
              <a:buFont typeface="Arial"/>
              <a:buNone/>
            </a:pPr>
            <a:r>
              <a:rPr b="0" i="0" lang="en-GB" sz="3600" u="none" cap="none" strike="noStrike">
                <a:solidFill>
                  <a:srgbClr val="3F3F3F"/>
                </a:solidFill>
                <a:latin typeface="Arial"/>
                <a:ea typeface="Arial"/>
                <a:cs typeface="Arial"/>
                <a:sym typeface="Arial"/>
              </a:rPr>
              <a:t>Data &amp; Variables </a:t>
            </a:r>
            <a:r>
              <a:rPr lang="en-GB"/>
              <a:t>- </a:t>
            </a:r>
            <a:r>
              <a:rPr b="1" lang="en-GB" sz="1800">
                <a:solidFill>
                  <a:srgbClr val="1155CC"/>
                </a:solidFill>
              </a:rPr>
              <a:t>Data</a:t>
            </a:r>
            <a:r>
              <a:rPr b="1" lang="en-GB" sz="1800">
                <a:solidFill>
                  <a:srgbClr val="1155CC"/>
                </a:solidFill>
              </a:rPr>
              <a:t> wrangling</a:t>
            </a:r>
            <a:endParaRPr b="1" i="0" sz="1800" u="none" cap="none" strike="noStrike">
              <a:solidFill>
                <a:srgbClr val="1155CC"/>
              </a:solidFill>
            </a:endParaRPr>
          </a:p>
        </p:txBody>
      </p:sp>
      <p:pic>
        <p:nvPicPr>
          <p:cNvPr id="220" name="Shape 220"/>
          <p:cNvPicPr preferRelativeResize="0"/>
          <p:nvPr/>
        </p:nvPicPr>
        <p:blipFill>
          <a:blip r:embed="rId3">
            <a:alphaModFix/>
          </a:blip>
          <a:stretch>
            <a:fillRect/>
          </a:stretch>
        </p:blipFill>
        <p:spPr>
          <a:xfrm>
            <a:off x="1896850" y="789491"/>
            <a:ext cx="5350298" cy="413922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Shape 225"/>
          <p:cNvSpPr txBox="1"/>
          <p:nvPr>
            <p:ph idx="1" type="body"/>
          </p:nvPr>
        </p:nvSpPr>
        <p:spPr>
          <a:xfrm>
            <a:off x="1691680" y="123478"/>
            <a:ext cx="7452300" cy="576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F3F3F"/>
              </a:buClr>
              <a:buSzPts val="3600"/>
              <a:buFont typeface="Arial"/>
              <a:buNone/>
            </a:pPr>
            <a:r>
              <a:rPr b="0" i="0" lang="en-GB" sz="3600" u="none" cap="none" strike="noStrike">
                <a:solidFill>
                  <a:srgbClr val="3F3F3F"/>
                </a:solidFill>
                <a:latin typeface="Arial"/>
                <a:ea typeface="Arial"/>
                <a:cs typeface="Arial"/>
                <a:sym typeface="Arial"/>
              </a:rPr>
              <a:t>Data &amp; Variables </a:t>
            </a:r>
            <a:r>
              <a:rPr lang="en-GB"/>
              <a:t>- </a:t>
            </a:r>
            <a:r>
              <a:rPr b="1" lang="en-GB" sz="1800">
                <a:solidFill>
                  <a:srgbClr val="1155CC"/>
                </a:solidFill>
              </a:rPr>
              <a:t>Metode pengumpulan data</a:t>
            </a:r>
            <a:endParaRPr b="1" i="0" sz="1800" u="none" cap="none" strike="noStrike">
              <a:solidFill>
                <a:srgbClr val="1155CC"/>
              </a:solidFill>
            </a:endParaRPr>
          </a:p>
        </p:txBody>
      </p:sp>
      <p:sp>
        <p:nvSpPr>
          <p:cNvPr id="226" name="Shape 226"/>
          <p:cNvSpPr/>
          <p:nvPr/>
        </p:nvSpPr>
        <p:spPr>
          <a:xfrm>
            <a:off x="1820225" y="2277825"/>
            <a:ext cx="7045200" cy="1420500"/>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GB" sz="1600"/>
              <a:t>Kami mendownload file .csv yang ada pada </a:t>
            </a:r>
            <a:r>
              <a:rPr lang="en-GB" sz="1600">
                <a:solidFill>
                  <a:schemeClr val="dk1"/>
                </a:solidFill>
              </a:rPr>
              <a:t>website resmi pemerintah Chicago yang berukuran 1.5 GB, setelah itu kami mengidentifikasikan feature-feature yang ada pada dataset yang dipakai menjadi data numerikal dan kategorikal.</a:t>
            </a:r>
            <a:endParaRPr sz="1600">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Shape 231"/>
          <p:cNvSpPr txBox="1"/>
          <p:nvPr>
            <p:ph idx="1" type="body"/>
          </p:nvPr>
        </p:nvSpPr>
        <p:spPr>
          <a:xfrm>
            <a:off x="1691680" y="123478"/>
            <a:ext cx="7452300" cy="576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F3F3F"/>
              </a:buClr>
              <a:buSzPts val="3600"/>
              <a:buFont typeface="Arial"/>
              <a:buNone/>
            </a:pPr>
            <a:r>
              <a:rPr b="0" i="0" lang="en-GB" sz="3600" u="none" cap="none" strike="noStrike">
                <a:solidFill>
                  <a:srgbClr val="3F3F3F"/>
                </a:solidFill>
                <a:latin typeface="Arial"/>
                <a:ea typeface="Arial"/>
                <a:cs typeface="Arial"/>
                <a:sym typeface="Arial"/>
              </a:rPr>
              <a:t>Data &amp; Variables </a:t>
            </a:r>
            <a:r>
              <a:rPr lang="en-GB"/>
              <a:t>- </a:t>
            </a:r>
            <a:r>
              <a:rPr b="1" lang="en-GB" sz="1800">
                <a:solidFill>
                  <a:srgbClr val="1155CC"/>
                </a:solidFill>
              </a:rPr>
              <a:t>Feature Engineering (1)</a:t>
            </a:r>
            <a:endParaRPr b="1" i="0" sz="1800" u="none" cap="none" strike="noStrike">
              <a:solidFill>
                <a:srgbClr val="1155CC"/>
              </a:solidFill>
            </a:endParaRPr>
          </a:p>
        </p:txBody>
      </p:sp>
      <p:sp>
        <p:nvSpPr>
          <p:cNvPr id="232" name="Shape 232"/>
          <p:cNvSpPr/>
          <p:nvPr/>
        </p:nvSpPr>
        <p:spPr>
          <a:xfrm>
            <a:off x="1884475" y="1209550"/>
            <a:ext cx="6981000" cy="3694500"/>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342900" lvl="0" marL="457200" marR="0" rtl="0">
              <a:spcBef>
                <a:spcPts val="0"/>
              </a:spcBef>
              <a:spcAft>
                <a:spcPts val="0"/>
              </a:spcAft>
              <a:buSzPts val="1800"/>
              <a:buFont typeface="Arial"/>
              <a:buAutoNum type="arabicPeriod"/>
            </a:pPr>
            <a:r>
              <a:rPr lang="en-GB" sz="1800"/>
              <a:t>Environment Preparation</a:t>
            </a:r>
            <a:endParaRPr sz="1800"/>
          </a:p>
          <a:p>
            <a:pPr indent="-342900" lvl="0" marL="457200" marR="0" rtl="0">
              <a:spcBef>
                <a:spcPts val="0"/>
              </a:spcBef>
              <a:spcAft>
                <a:spcPts val="0"/>
              </a:spcAft>
              <a:buSzPts val="1800"/>
              <a:buAutoNum type="arabicPeriod"/>
            </a:pPr>
            <a:r>
              <a:rPr lang="en-GB" sz="1800"/>
              <a:t>Data Preparation</a:t>
            </a:r>
            <a:endParaRPr sz="1800"/>
          </a:p>
          <a:p>
            <a:pPr indent="-342900" lvl="1" marL="914400" marR="0" rtl="0">
              <a:spcBef>
                <a:spcPts val="0"/>
              </a:spcBef>
              <a:spcAft>
                <a:spcPts val="0"/>
              </a:spcAft>
              <a:buSzPts val="1800"/>
              <a:buAutoNum type="alphaLcPeriod"/>
            </a:pPr>
            <a:r>
              <a:rPr lang="en-GB" sz="1800"/>
              <a:t>Data Sampling</a:t>
            </a:r>
            <a:endParaRPr sz="1800"/>
          </a:p>
          <a:p>
            <a:pPr indent="-342900" lvl="1" marL="914400" marR="0" rtl="0">
              <a:spcBef>
                <a:spcPts val="0"/>
              </a:spcBef>
              <a:spcAft>
                <a:spcPts val="0"/>
              </a:spcAft>
              <a:buSzPts val="1800"/>
              <a:buAutoNum type="alphaLcPeriod"/>
            </a:pPr>
            <a:r>
              <a:rPr lang="en-GB" sz="1800"/>
              <a:t>Data Cleaning</a:t>
            </a:r>
            <a:endParaRPr sz="1800"/>
          </a:p>
          <a:p>
            <a:pPr indent="-342900" lvl="1" marL="914400" marR="0" rtl="0">
              <a:spcBef>
                <a:spcPts val="0"/>
              </a:spcBef>
              <a:spcAft>
                <a:spcPts val="0"/>
              </a:spcAft>
              <a:buSzPts val="1800"/>
              <a:buAutoNum type="alphaLcPeriod"/>
            </a:pPr>
            <a:r>
              <a:rPr lang="en-GB" sz="1800"/>
              <a:t>C</a:t>
            </a:r>
            <a:r>
              <a:rPr lang="en-GB" sz="1800"/>
              <a:t>lass Balancing</a:t>
            </a:r>
            <a:endParaRPr sz="1800"/>
          </a:p>
          <a:p>
            <a:pPr indent="-342900" lvl="1" marL="914400" marR="0" rtl="0">
              <a:spcBef>
                <a:spcPts val="0"/>
              </a:spcBef>
              <a:spcAft>
                <a:spcPts val="0"/>
              </a:spcAft>
              <a:buSzPts val="1800"/>
              <a:buAutoNum type="alphaLcPeriod"/>
            </a:pPr>
            <a:r>
              <a:rPr lang="en-GB" sz="1800"/>
              <a:t>Remove Outlier</a:t>
            </a:r>
            <a:endParaRPr sz="1800"/>
          </a:p>
          <a:p>
            <a:pPr indent="-342900" lvl="1" marL="914400" marR="0" rtl="0">
              <a:spcBef>
                <a:spcPts val="0"/>
              </a:spcBef>
              <a:spcAft>
                <a:spcPts val="0"/>
              </a:spcAft>
              <a:buSzPts val="1800"/>
              <a:buAutoNum type="alphaLcPeriod"/>
            </a:pPr>
            <a:r>
              <a:rPr lang="en-GB" sz="1800"/>
              <a:t>Feature Extraction</a:t>
            </a:r>
            <a:endParaRPr sz="1800"/>
          </a:p>
        </p:txBody>
      </p:sp>
      <p:pic>
        <p:nvPicPr>
          <p:cNvPr id="233" name="Shape 233"/>
          <p:cNvPicPr preferRelativeResize="0"/>
          <p:nvPr/>
        </p:nvPicPr>
        <p:blipFill>
          <a:blip r:embed="rId3">
            <a:alphaModFix/>
          </a:blip>
          <a:stretch>
            <a:fillRect/>
          </a:stretch>
        </p:blipFill>
        <p:spPr>
          <a:xfrm>
            <a:off x="304975" y="207950"/>
            <a:ext cx="872625" cy="872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Shape 238"/>
          <p:cNvSpPr txBox="1"/>
          <p:nvPr>
            <p:ph idx="1" type="body"/>
          </p:nvPr>
        </p:nvSpPr>
        <p:spPr>
          <a:xfrm>
            <a:off x="1691680" y="123478"/>
            <a:ext cx="7452300" cy="576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F3F3F"/>
              </a:buClr>
              <a:buSzPts val="3600"/>
              <a:buFont typeface="Arial"/>
              <a:buNone/>
            </a:pPr>
            <a:r>
              <a:rPr b="0" i="0" lang="en-GB" sz="3600" u="none" cap="none" strike="noStrike">
                <a:solidFill>
                  <a:srgbClr val="3F3F3F"/>
                </a:solidFill>
                <a:latin typeface="Arial"/>
                <a:ea typeface="Arial"/>
                <a:cs typeface="Arial"/>
                <a:sym typeface="Arial"/>
              </a:rPr>
              <a:t>Data &amp; Variables </a:t>
            </a:r>
            <a:r>
              <a:rPr lang="en-GB"/>
              <a:t>- </a:t>
            </a:r>
            <a:r>
              <a:rPr b="1" lang="en-GB" sz="1800">
                <a:solidFill>
                  <a:srgbClr val="1155CC"/>
                </a:solidFill>
              </a:rPr>
              <a:t>Feature Engineering (2)</a:t>
            </a:r>
            <a:endParaRPr b="1" i="0" sz="1800" u="none" cap="none" strike="noStrike">
              <a:solidFill>
                <a:srgbClr val="1155CC"/>
              </a:solidFill>
            </a:endParaRPr>
          </a:p>
        </p:txBody>
      </p:sp>
      <p:sp>
        <p:nvSpPr>
          <p:cNvPr id="239" name="Shape 239"/>
          <p:cNvSpPr/>
          <p:nvPr/>
        </p:nvSpPr>
        <p:spPr>
          <a:xfrm>
            <a:off x="1884475" y="1209550"/>
            <a:ext cx="6981000" cy="3694500"/>
          </a:xfrm>
          <a:prstGeom prst="rect">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342900" lvl="0" marL="457200" marR="0" rtl="0">
              <a:spcBef>
                <a:spcPts val="0"/>
              </a:spcBef>
              <a:spcAft>
                <a:spcPts val="0"/>
              </a:spcAft>
              <a:buSzPts val="1800"/>
              <a:buFont typeface="Arial"/>
              <a:buAutoNum type="arabicPeriod"/>
            </a:pPr>
            <a:r>
              <a:rPr lang="en-GB" sz="1800"/>
              <a:t>Environment Preparation</a:t>
            </a:r>
            <a:endParaRPr sz="1800"/>
          </a:p>
          <a:p>
            <a:pPr indent="0" lvl="0" marL="457200" marR="0" rtl="0">
              <a:spcBef>
                <a:spcPts val="0"/>
              </a:spcBef>
              <a:spcAft>
                <a:spcPts val="0"/>
              </a:spcAft>
              <a:buNone/>
            </a:pPr>
            <a:r>
              <a:rPr lang="en-GB" sz="1600"/>
              <a:t>Kelompok kami menggunakan Jupyter sebagai tools dalam pengolahan data ini. Dan menggunakan bermacam-macam library pengolahan data.</a:t>
            </a:r>
            <a:endParaRPr sz="1600"/>
          </a:p>
        </p:txBody>
      </p:sp>
      <p:pic>
        <p:nvPicPr>
          <p:cNvPr id="240" name="Shape 240"/>
          <p:cNvPicPr preferRelativeResize="0"/>
          <p:nvPr/>
        </p:nvPicPr>
        <p:blipFill>
          <a:blip r:embed="rId3">
            <a:alphaModFix/>
          </a:blip>
          <a:stretch>
            <a:fillRect/>
          </a:stretch>
        </p:blipFill>
        <p:spPr>
          <a:xfrm>
            <a:off x="1927325" y="2376775"/>
            <a:ext cx="6831226" cy="2133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Shape 245"/>
          <p:cNvSpPr txBox="1"/>
          <p:nvPr>
            <p:ph idx="1" type="body"/>
          </p:nvPr>
        </p:nvSpPr>
        <p:spPr>
          <a:xfrm>
            <a:off x="1691680" y="123478"/>
            <a:ext cx="7452300" cy="576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F3F3F"/>
              </a:buClr>
              <a:buSzPts val="3600"/>
              <a:buFont typeface="Arial"/>
              <a:buNone/>
            </a:pPr>
            <a:r>
              <a:rPr b="0" i="0" lang="en-GB" sz="3600" u="none" cap="none" strike="noStrike">
                <a:solidFill>
                  <a:srgbClr val="3F3F3F"/>
                </a:solidFill>
                <a:latin typeface="Arial"/>
                <a:ea typeface="Arial"/>
                <a:cs typeface="Arial"/>
                <a:sym typeface="Arial"/>
              </a:rPr>
              <a:t>Data &amp; Variables </a:t>
            </a:r>
            <a:r>
              <a:rPr lang="en-GB"/>
              <a:t>- </a:t>
            </a:r>
            <a:r>
              <a:rPr b="1" lang="en-GB" sz="1800">
                <a:solidFill>
                  <a:srgbClr val="1155CC"/>
                </a:solidFill>
              </a:rPr>
              <a:t>Feature Engineering (3)</a:t>
            </a:r>
            <a:endParaRPr b="1" i="0" sz="1800" u="none" cap="none" strike="noStrike">
              <a:solidFill>
                <a:srgbClr val="1155CC"/>
              </a:solidFill>
            </a:endParaRPr>
          </a:p>
        </p:txBody>
      </p:sp>
      <p:sp>
        <p:nvSpPr>
          <p:cNvPr id="246" name="Shape 246"/>
          <p:cNvSpPr/>
          <p:nvPr/>
        </p:nvSpPr>
        <p:spPr>
          <a:xfrm>
            <a:off x="1927325" y="845500"/>
            <a:ext cx="6981000" cy="974700"/>
          </a:xfrm>
          <a:prstGeom prst="rect">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spcBef>
                <a:spcPts val="0"/>
              </a:spcBef>
              <a:spcAft>
                <a:spcPts val="0"/>
              </a:spcAft>
              <a:buNone/>
            </a:pPr>
            <a:r>
              <a:rPr b="1" lang="en-GB" sz="1600"/>
              <a:t>2.a Data Sampling</a:t>
            </a:r>
            <a:r>
              <a:rPr lang="en-GB" sz="1800"/>
              <a:t>. </a:t>
            </a:r>
            <a:r>
              <a:rPr lang="en-GB" sz="1600">
                <a:solidFill>
                  <a:schemeClr val="dk1"/>
                </a:solidFill>
              </a:rPr>
              <a:t>Berikut ini merupakan </a:t>
            </a:r>
            <a:r>
              <a:rPr i="1" lang="en-GB" sz="1600">
                <a:solidFill>
                  <a:schemeClr val="dk1"/>
                </a:solidFill>
              </a:rPr>
              <a:t>table </a:t>
            </a:r>
            <a:r>
              <a:rPr lang="en-GB" sz="1600">
                <a:solidFill>
                  <a:schemeClr val="dk1"/>
                </a:solidFill>
              </a:rPr>
              <a:t>yang memperlihatkan hasil sample sebanyak 300000 dengan menggunakan seed agar hasil sample tidak berubah-ubah.</a:t>
            </a:r>
            <a:endParaRPr sz="1600"/>
          </a:p>
          <a:p>
            <a:pPr indent="0" lvl="0" marL="0" marR="0" rtl="0">
              <a:spcBef>
                <a:spcPts val="0"/>
              </a:spcBef>
              <a:spcAft>
                <a:spcPts val="0"/>
              </a:spcAft>
              <a:buNone/>
            </a:pPr>
            <a:r>
              <a:t/>
            </a:r>
            <a:endParaRPr sz="1800"/>
          </a:p>
        </p:txBody>
      </p:sp>
      <p:pic>
        <p:nvPicPr>
          <p:cNvPr id="247" name="Shape 247"/>
          <p:cNvPicPr preferRelativeResize="0"/>
          <p:nvPr/>
        </p:nvPicPr>
        <p:blipFill>
          <a:blip r:embed="rId3">
            <a:alphaModFix/>
          </a:blip>
          <a:stretch>
            <a:fillRect/>
          </a:stretch>
        </p:blipFill>
        <p:spPr>
          <a:xfrm>
            <a:off x="1656225" y="2460625"/>
            <a:ext cx="7390076" cy="2524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Shape 252"/>
          <p:cNvSpPr txBox="1"/>
          <p:nvPr>
            <p:ph idx="1" type="body"/>
          </p:nvPr>
        </p:nvSpPr>
        <p:spPr>
          <a:xfrm>
            <a:off x="1691680" y="123478"/>
            <a:ext cx="7452300" cy="576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F3F3F"/>
              </a:buClr>
              <a:buSzPts val="3600"/>
              <a:buFont typeface="Arial"/>
              <a:buNone/>
            </a:pPr>
            <a:r>
              <a:rPr b="0" i="0" lang="en-GB" sz="3600" u="none" cap="none" strike="noStrike">
                <a:solidFill>
                  <a:srgbClr val="3F3F3F"/>
                </a:solidFill>
                <a:latin typeface="Arial"/>
                <a:ea typeface="Arial"/>
                <a:cs typeface="Arial"/>
                <a:sym typeface="Arial"/>
              </a:rPr>
              <a:t>Data &amp; Variables </a:t>
            </a:r>
            <a:r>
              <a:rPr lang="en-GB"/>
              <a:t>- </a:t>
            </a:r>
            <a:r>
              <a:rPr b="1" lang="en-GB" sz="1800">
                <a:solidFill>
                  <a:srgbClr val="1155CC"/>
                </a:solidFill>
              </a:rPr>
              <a:t>Feature Engineering (4)</a:t>
            </a:r>
            <a:endParaRPr b="1" i="0" sz="1800" u="none" cap="none" strike="noStrike">
              <a:solidFill>
                <a:srgbClr val="1155CC"/>
              </a:solidFill>
            </a:endParaRPr>
          </a:p>
        </p:txBody>
      </p:sp>
      <p:sp>
        <p:nvSpPr>
          <p:cNvPr id="253" name="Shape 253"/>
          <p:cNvSpPr/>
          <p:nvPr/>
        </p:nvSpPr>
        <p:spPr>
          <a:xfrm>
            <a:off x="1927325" y="845500"/>
            <a:ext cx="6981000" cy="1469100"/>
          </a:xfrm>
          <a:prstGeom prst="rect">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spcBef>
                <a:spcPts val="0"/>
              </a:spcBef>
              <a:spcAft>
                <a:spcPts val="0"/>
              </a:spcAft>
              <a:buNone/>
            </a:pPr>
            <a:r>
              <a:rPr b="1" lang="en-GB" sz="1600"/>
              <a:t>2.a Data Sampling</a:t>
            </a:r>
            <a:r>
              <a:rPr lang="en-GB" sz="1800"/>
              <a:t>. </a:t>
            </a:r>
            <a:r>
              <a:rPr lang="en-GB" sz="1600">
                <a:solidFill>
                  <a:schemeClr val="dk1"/>
                </a:solidFill>
              </a:rPr>
              <a:t>Berikut ini merupakan </a:t>
            </a:r>
            <a:r>
              <a:rPr i="1" lang="en-GB" sz="1600">
                <a:solidFill>
                  <a:schemeClr val="dk1"/>
                </a:solidFill>
              </a:rPr>
              <a:t>table </a:t>
            </a:r>
            <a:r>
              <a:rPr lang="en-GB" sz="1600">
                <a:solidFill>
                  <a:schemeClr val="dk1"/>
                </a:solidFill>
              </a:rPr>
              <a:t>yang memperlihatkan selisih dari hasil statistik populasi dengan sample. Berdasarkan data tersebut, dapat ditinjau bahwa selisih dari rataan dan statistik lainnya bernilai relative kecil sehingga sample tersebut merepresentasikan data populasi yang ada. Sehingga sample dapat digunakan.</a:t>
            </a:r>
            <a:endParaRPr sz="1600"/>
          </a:p>
          <a:p>
            <a:pPr indent="0" lvl="0" marL="0" marR="0" rtl="0">
              <a:spcBef>
                <a:spcPts val="0"/>
              </a:spcBef>
              <a:spcAft>
                <a:spcPts val="0"/>
              </a:spcAft>
              <a:buNone/>
            </a:pPr>
            <a:r>
              <a:t/>
            </a:r>
            <a:endParaRPr sz="1800"/>
          </a:p>
        </p:txBody>
      </p:sp>
      <p:pic>
        <p:nvPicPr>
          <p:cNvPr id="254" name="Shape 254"/>
          <p:cNvPicPr preferRelativeResize="0"/>
          <p:nvPr/>
        </p:nvPicPr>
        <p:blipFill>
          <a:blip r:embed="rId3">
            <a:alphaModFix/>
          </a:blip>
          <a:stretch>
            <a:fillRect/>
          </a:stretch>
        </p:blipFill>
        <p:spPr>
          <a:xfrm>
            <a:off x="1060025" y="2691551"/>
            <a:ext cx="8083974" cy="2362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Shape 259"/>
          <p:cNvSpPr txBox="1"/>
          <p:nvPr>
            <p:ph idx="1" type="body"/>
          </p:nvPr>
        </p:nvSpPr>
        <p:spPr>
          <a:xfrm>
            <a:off x="1691680" y="123478"/>
            <a:ext cx="7452300" cy="576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F3F3F"/>
              </a:buClr>
              <a:buSzPts val="3600"/>
              <a:buFont typeface="Arial"/>
              <a:buNone/>
            </a:pPr>
            <a:r>
              <a:rPr b="0" i="0" lang="en-GB" sz="3600" u="none" cap="none" strike="noStrike">
                <a:solidFill>
                  <a:srgbClr val="3F3F3F"/>
                </a:solidFill>
                <a:latin typeface="Arial"/>
                <a:ea typeface="Arial"/>
                <a:cs typeface="Arial"/>
                <a:sym typeface="Arial"/>
              </a:rPr>
              <a:t>Data &amp; Variables </a:t>
            </a:r>
            <a:r>
              <a:rPr lang="en-GB"/>
              <a:t>- </a:t>
            </a:r>
            <a:r>
              <a:rPr b="1" lang="en-GB" sz="1800">
                <a:solidFill>
                  <a:srgbClr val="1155CC"/>
                </a:solidFill>
              </a:rPr>
              <a:t>Feature Engineering (5)</a:t>
            </a:r>
            <a:endParaRPr b="1" i="0" sz="1800" u="none" cap="none" strike="noStrike">
              <a:solidFill>
                <a:srgbClr val="1155CC"/>
              </a:solidFill>
            </a:endParaRPr>
          </a:p>
        </p:txBody>
      </p:sp>
      <p:sp>
        <p:nvSpPr>
          <p:cNvPr id="260" name="Shape 260"/>
          <p:cNvSpPr/>
          <p:nvPr/>
        </p:nvSpPr>
        <p:spPr>
          <a:xfrm>
            <a:off x="1927325" y="845500"/>
            <a:ext cx="6981000" cy="1184700"/>
          </a:xfrm>
          <a:prstGeom prst="rect">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spcBef>
                <a:spcPts val="0"/>
              </a:spcBef>
              <a:spcAft>
                <a:spcPts val="0"/>
              </a:spcAft>
              <a:buClr>
                <a:srgbClr val="000000"/>
              </a:buClr>
              <a:buSzPts val="1100"/>
              <a:buFont typeface="Arial"/>
              <a:buNone/>
            </a:pPr>
            <a:r>
              <a:rPr b="1" lang="en-GB" sz="1600"/>
              <a:t>2.b Data Cleansing. </a:t>
            </a:r>
            <a:r>
              <a:rPr lang="en-GB">
                <a:solidFill>
                  <a:srgbClr val="555555"/>
                </a:solidFill>
                <a:latin typeface="Roboto"/>
                <a:ea typeface="Roboto"/>
                <a:cs typeface="Roboto"/>
                <a:sym typeface="Roboto"/>
              </a:rPr>
              <a:t>Tahap selanjutnya (Data Cleansing), kami melakukan pembersihan data yang memiliki outlier dan missing value pada data sampling sejumlah 300.000 sampling data. Pengambilan sample tersebut didasarkan pada data populasi yang sangat besar (sekitar 6 juta instances). Berikut ini merupakan screenshot dari proses data cleansing.</a:t>
            </a:r>
            <a:endParaRPr b="1" sz="1600"/>
          </a:p>
        </p:txBody>
      </p:sp>
      <p:sp>
        <p:nvSpPr>
          <p:cNvPr id="261" name="Shape 261"/>
          <p:cNvSpPr/>
          <p:nvPr/>
        </p:nvSpPr>
        <p:spPr>
          <a:xfrm>
            <a:off x="4905125" y="2918038"/>
            <a:ext cx="1025400" cy="649200"/>
          </a:xfrm>
          <a:prstGeom prst="rightArrow">
            <a:avLst>
              <a:gd fmla="val 50000" name="adj1"/>
              <a:gd fmla="val 50000" name="adj2"/>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62" name="Shape 262"/>
          <p:cNvPicPr preferRelativeResize="0"/>
          <p:nvPr/>
        </p:nvPicPr>
        <p:blipFill>
          <a:blip r:embed="rId3">
            <a:alphaModFix/>
          </a:blip>
          <a:stretch>
            <a:fillRect/>
          </a:stretch>
        </p:blipFill>
        <p:spPr>
          <a:xfrm>
            <a:off x="2341160" y="2030075"/>
            <a:ext cx="2005465" cy="3005025"/>
          </a:xfrm>
          <a:prstGeom prst="rect">
            <a:avLst/>
          </a:prstGeom>
          <a:noFill/>
          <a:ln>
            <a:noFill/>
          </a:ln>
        </p:spPr>
      </p:pic>
      <p:pic>
        <p:nvPicPr>
          <p:cNvPr id="263" name="Shape 263"/>
          <p:cNvPicPr preferRelativeResize="0"/>
          <p:nvPr/>
        </p:nvPicPr>
        <p:blipFill>
          <a:blip r:embed="rId4">
            <a:alphaModFix/>
          </a:blip>
          <a:stretch>
            <a:fillRect/>
          </a:stretch>
        </p:blipFill>
        <p:spPr>
          <a:xfrm>
            <a:off x="6539451" y="2030065"/>
            <a:ext cx="2094075" cy="295466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Shape 268"/>
          <p:cNvSpPr txBox="1"/>
          <p:nvPr>
            <p:ph idx="1" type="body"/>
          </p:nvPr>
        </p:nvSpPr>
        <p:spPr>
          <a:xfrm>
            <a:off x="1691680" y="123478"/>
            <a:ext cx="7452300" cy="576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F3F3F"/>
              </a:buClr>
              <a:buSzPts val="3600"/>
              <a:buFont typeface="Arial"/>
              <a:buNone/>
            </a:pPr>
            <a:r>
              <a:rPr b="0" i="0" lang="en-GB" sz="3600" u="none" cap="none" strike="noStrike">
                <a:solidFill>
                  <a:srgbClr val="3F3F3F"/>
                </a:solidFill>
                <a:latin typeface="Arial"/>
                <a:ea typeface="Arial"/>
                <a:cs typeface="Arial"/>
                <a:sym typeface="Arial"/>
              </a:rPr>
              <a:t>Data &amp; Variables </a:t>
            </a:r>
            <a:r>
              <a:rPr lang="en-GB"/>
              <a:t>- </a:t>
            </a:r>
            <a:r>
              <a:rPr b="1" lang="en-GB" sz="1800">
                <a:solidFill>
                  <a:srgbClr val="1155CC"/>
                </a:solidFill>
              </a:rPr>
              <a:t>Feature Engineering (6)</a:t>
            </a:r>
            <a:endParaRPr b="1" i="0" sz="1800" u="none" cap="none" strike="noStrike">
              <a:solidFill>
                <a:srgbClr val="1155CC"/>
              </a:solidFill>
            </a:endParaRPr>
          </a:p>
        </p:txBody>
      </p:sp>
      <p:sp>
        <p:nvSpPr>
          <p:cNvPr id="269" name="Shape 269"/>
          <p:cNvSpPr/>
          <p:nvPr/>
        </p:nvSpPr>
        <p:spPr>
          <a:xfrm>
            <a:off x="1927325" y="845500"/>
            <a:ext cx="6981000" cy="931800"/>
          </a:xfrm>
          <a:prstGeom prst="rect">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spcBef>
                <a:spcPts val="0"/>
              </a:spcBef>
              <a:spcAft>
                <a:spcPts val="0"/>
              </a:spcAft>
              <a:buNone/>
            </a:pPr>
            <a:r>
              <a:rPr b="1" lang="en-GB" sz="1600"/>
              <a:t>2.c Class Balancing</a:t>
            </a:r>
            <a:r>
              <a:rPr lang="en-GB" sz="1800"/>
              <a:t>. </a:t>
            </a:r>
            <a:r>
              <a:rPr lang="en-GB">
                <a:solidFill>
                  <a:srgbClr val="31394D"/>
                </a:solidFill>
              </a:rPr>
              <a:t>Pada data sample didapatkan bahwa class dari dataset tidak seimbang, dimana jumlah 1(True) jauh lebih banyak dari 0(False). Sehingga diperlukan adanya class balancing.</a:t>
            </a:r>
            <a:endParaRPr sz="1600"/>
          </a:p>
          <a:p>
            <a:pPr indent="0" lvl="0" marL="0" marR="0" rtl="0">
              <a:spcBef>
                <a:spcPts val="0"/>
              </a:spcBef>
              <a:spcAft>
                <a:spcPts val="0"/>
              </a:spcAft>
              <a:buNone/>
            </a:pPr>
            <a:r>
              <a:t/>
            </a:r>
            <a:endParaRPr sz="1800"/>
          </a:p>
        </p:txBody>
      </p:sp>
      <p:sp>
        <p:nvSpPr>
          <p:cNvPr id="270" name="Shape 270"/>
          <p:cNvSpPr/>
          <p:nvPr/>
        </p:nvSpPr>
        <p:spPr>
          <a:xfrm rot="5400000">
            <a:off x="6060300" y="2245050"/>
            <a:ext cx="599700" cy="653400"/>
          </a:xfrm>
          <a:prstGeom prst="bentArrow">
            <a:avLst>
              <a:gd fmla="val 25000" name="adj1"/>
              <a:gd fmla="val 25000" name="adj2"/>
              <a:gd fmla="val 25000" name="adj3"/>
              <a:gd fmla="val 43750" name="adj4"/>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71" name="Shape 271"/>
          <p:cNvPicPr preferRelativeResize="0"/>
          <p:nvPr/>
        </p:nvPicPr>
        <p:blipFill>
          <a:blip r:embed="rId3">
            <a:alphaModFix/>
          </a:blip>
          <a:stretch>
            <a:fillRect/>
          </a:stretch>
        </p:blipFill>
        <p:spPr>
          <a:xfrm>
            <a:off x="1773300" y="1909475"/>
            <a:ext cx="3363333" cy="975850"/>
          </a:xfrm>
          <a:prstGeom prst="rect">
            <a:avLst/>
          </a:prstGeom>
          <a:noFill/>
          <a:ln>
            <a:noFill/>
          </a:ln>
        </p:spPr>
      </p:pic>
      <p:pic>
        <p:nvPicPr>
          <p:cNvPr id="272" name="Shape 272"/>
          <p:cNvPicPr preferRelativeResize="0"/>
          <p:nvPr/>
        </p:nvPicPr>
        <p:blipFill>
          <a:blip r:embed="rId4">
            <a:alphaModFix/>
          </a:blip>
          <a:stretch>
            <a:fillRect/>
          </a:stretch>
        </p:blipFill>
        <p:spPr>
          <a:xfrm>
            <a:off x="2182113" y="3110000"/>
            <a:ext cx="6471432" cy="1953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Shape 277"/>
          <p:cNvSpPr txBox="1"/>
          <p:nvPr>
            <p:ph idx="1" type="body"/>
          </p:nvPr>
        </p:nvSpPr>
        <p:spPr>
          <a:xfrm>
            <a:off x="1691680" y="123478"/>
            <a:ext cx="7452300" cy="576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F3F3F"/>
              </a:buClr>
              <a:buSzPts val="3600"/>
              <a:buFont typeface="Arial"/>
              <a:buNone/>
            </a:pPr>
            <a:r>
              <a:rPr b="0" i="0" lang="en-GB" sz="3600" u="none" cap="none" strike="noStrike">
                <a:solidFill>
                  <a:srgbClr val="3F3F3F"/>
                </a:solidFill>
                <a:latin typeface="Arial"/>
                <a:ea typeface="Arial"/>
                <a:cs typeface="Arial"/>
                <a:sym typeface="Arial"/>
              </a:rPr>
              <a:t>Data &amp; Variables </a:t>
            </a:r>
            <a:r>
              <a:rPr lang="en-GB"/>
              <a:t>- </a:t>
            </a:r>
            <a:r>
              <a:rPr b="1" lang="en-GB" sz="1800">
                <a:solidFill>
                  <a:srgbClr val="1155CC"/>
                </a:solidFill>
              </a:rPr>
              <a:t>Feature Engineering (7)</a:t>
            </a:r>
            <a:endParaRPr b="1" i="0" sz="1800" u="none" cap="none" strike="noStrike">
              <a:solidFill>
                <a:srgbClr val="1155CC"/>
              </a:solidFill>
            </a:endParaRPr>
          </a:p>
        </p:txBody>
      </p:sp>
      <p:sp>
        <p:nvSpPr>
          <p:cNvPr id="278" name="Shape 278"/>
          <p:cNvSpPr/>
          <p:nvPr/>
        </p:nvSpPr>
        <p:spPr>
          <a:xfrm>
            <a:off x="1927325" y="845500"/>
            <a:ext cx="6981000" cy="417900"/>
          </a:xfrm>
          <a:prstGeom prst="rect">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spcBef>
                <a:spcPts val="0"/>
              </a:spcBef>
              <a:spcAft>
                <a:spcPts val="0"/>
              </a:spcAft>
              <a:buNone/>
            </a:pPr>
            <a:r>
              <a:rPr b="1" lang="en-GB" sz="1600"/>
              <a:t>2.d Remove Outlier</a:t>
            </a:r>
            <a:r>
              <a:rPr lang="en-GB" sz="1800"/>
              <a:t>.</a:t>
            </a:r>
            <a:endParaRPr sz="1600"/>
          </a:p>
          <a:p>
            <a:pPr indent="0" lvl="0" marL="0" marR="0" rtl="0">
              <a:spcBef>
                <a:spcPts val="0"/>
              </a:spcBef>
              <a:spcAft>
                <a:spcPts val="0"/>
              </a:spcAft>
              <a:buNone/>
            </a:pPr>
            <a:r>
              <a:t/>
            </a:r>
            <a:endParaRPr sz="1800"/>
          </a:p>
        </p:txBody>
      </p:sp>
      <p:pic>
        <p:nvPicPr>
          <p:cNvPr id="279" name="Shape 279"/>
          <p:cNvPicPr preferRelativeResize="0"/>
          <p:nvPr/>
        </p:nvPicPr>
        <p:blipFill>
          <a:blip r:embed="rId3">
            <a:alphaModFix/>
          </a:blip>
          <a:stretch>
            <a:fillRect/>
          </a:stretch>
        </p:blipFill>
        <p:spPr>
          <a:xfrm>
            <a:off x="1877263" y="1409428"/>
            <a:ext cx="2531161" cy="3381596"/>
          </a:xfrm>
          <a:prstGeom prst="rect">
            <a:avLst/>
          </a:prstGeom>
          <a:noFill/>
          <a:ln>
            <a:noFill/>
          </a:ln>
        </p:spPr>
      </p:pic>
      <p:pic>
        <p:nvPicPr>
          <p:cNvPr id="280" name="Shape 280"/>
          <p:cNvPicPr preferRelativeResize="0"/>
          <p:nvPr/>
        </p:nvPicPr>
        <p:blipFill>
          <a:blip r:embed="rId4">
            <a:alphaModFix/>
          </a:blip>
          <a:stretch>
            <a:fillRect/>
          </a:stretch>
        </p:blipFill>
        <p:spPr>
          <a:xfrm>
            <a:off x="6136971" y="1409428"/>
            <a:ext cx="2457467" cy="3381597"/>
          </a:xfrm>
          <a:prstGeom prst="rect">
            <a:avLst/>
          </a:prstGeom>
          <a:noFill/>
          <a:ln>
            <a:noFill/>
          </a:ln>
        </p:spPr>
      </p:pic>
      <p:sp>
        <p:nvSpPr>
          <p:cNvPr id="281" name="Shape 281"/>
          <p:cNvSpPr/>
          <p:nvPr/>
        </p:nvSpPr>
        <p:spPr>
          <a:xfrm>
            <a:off x="4798412" y="2799908"/>
            <a:ext cx="948600" cy="600600"/>
          </a:xfrm>
          <a:prstGeom prst="rightArrow">
            <a:avLst>
              <a:gd fmla="val 50000" name="adj1"/>
              <a:gd fmla="val 50000" name="adj2"/>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grpSp>
        <p:nvGrpSpPr>
          <p:cNvPr id="136" name="Shape 136"/>
          <p:cNvGrpSpPr/>
          <p:nvPr/>
        </p:nvGrpSpPr>
        <p:grpSpPr>
          <a:xfrm>
            <a:off x="4057622" y="347528"/>
            <a:ext cx="4104444" cy="902140"/>
            <a:chOff x="3779911" y="3327771"/>
            <a:chExt cx="1584177" cy="902140"/>
          </a:xfrm>
        </p:grpSpPr>
        <p:sp>
          <p:nvSpPr>
            <p:cNvPr id="137" name="Shape 137"/>
            <p:cNvSpPr txBox="1"/>
            <p:nvPr/>
          </p:nvSpPr>
          <p:spPr>
            <a:xfrm>
              <a:off x="3779911" y="3327771"/>
              <a:ext cx="1584177" cy="24608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F3F3F"/>
                </a:buClr>
                <a:buSzPts val="1400"/>
                <a:buFont typeface="Arial"/>
                <a:buNone/>
              </a:pPr>
              <a:r>
                <a:rPr b="1" lang="en-GB">
                  <a:solidFill>
                    <a:srgbClr val="3F3F3F"/>
                  </a:solidFill>
                </a:rPr>
                <a:t>Aditya Arya Hendrady</a:t>
              </a:r>
              <a:endParaRPr/>
            </a:p>
          </p:txBody>
        </p:sp>
        <p:sp>
          <p:nvSpPr>
            <p:cNvPr id="138" name="Shape 138"/>
            <p:cNvSpPr txBox="1"/>
            <p:nvPr/>
          </p:nvSpPr>
          <p:spPr>
            <a:xfrm>
              <a:off x="3779911" y="3558666"/>
              <a:ext cx="1584177" cy="24958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accent2"/>
                </a:buClr>
                <a:buSzPts val="1200"/>
                <a:buFont typeface="Arial"/>
                <a:buNone/>
              </a:pPr>
              <a:r>
                <a:rPr b="1" lang="en-GB" sz="1200">
                  <a:solidFill>
                    <a:schemeClr val="accent2"/>
                  </a:solidFill>
                </a:rPr>
                <a:t>1506722733</a:t>
              </a:r>
              <a:endParaRPr/>
            </a:p>
          </p:txBody>
        </p:sp>
        <p:sp>
          <p:nvSpPr>
            <p:cNvPr id="139" name="Shape 139"/>
            <p:cNvSpPr txBox="1"/>
            <p:nvPr/>
          </p:nvSpPr>
          <p:spPr>
            <a:xfrm>
              <a:off x="3779911" y="3952912"/>
              <a:ext cx="1584177" cy="27699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a:p>
          </p:txBody>
        </p:sp>
      </p:grpSp>
      <p:grpSp>
        <p:nvGrpSpPr>
          <p:cNvPr id="140" name="Shape 140"/>
          <p:cNvGrpSpPr/>
          <p:nvPr/>
        </p:nvGrpSpPr>
        <p:grpSpPr>
          <a:xfrm>
            <a:off x="4057622" y="1485245"/>
            <a:ext cx="4104763" cy="1086806"/>
            <a:chOff x="3779911" y="3327771"/>
            <a:chExt cx="1584300" cy="1086806"/>
          </a:xfrm>
        </p:grpSpPr>
        <p:sp>
          <p:nvSpPr>
            <p:cNvPr id="141" name="Shape 141"/>
            <p:cNvSpPr txBox="1"/>
            <p:nvPr/>
          </p:nvSpPr>
          <p:spPr>
            <a:xfrm>
              <a:off x="3779911" y="3327771"/>
              <a:ext cx="1584177" cy="24608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F3F3F"/>
                </a:buClr>
                <a:buSzPts val="1400"/>
                <a:buFont typeface="Arial"/>
                <a:buNone/>
              </a:pPr>
              <a:r>
                <a:rPr b="1" lang="en-GB">
                  <a:solidFill>
                    <a:srgbClr val="3F3F3F"/>
                  </a:solidFill>
                </a:rPr>
                <a:t>Arfi Renaldi</a:t>
              </a:r>
              <a:endParaRPr b="1">
                <a:solidFill>
                  <a:srgbClr val="3F3F3F"/>
                </a:solidFill>
              </a:endParaRPr>
            </a:p>
          </p:txBody>
        </p:sp>
        <p:sp>
          <p:nvSpPr>
            <p:cNvPr id="142" name="Shape 142"/>
            <p:cNvSpPr txBox="1"/>
            <p:nvPr/>
          </p:nvSpPr>
          <p:spPr>
            <a:xfrm>
              <a:off x="3779911" y="3558666"/>
              <a:ext cx="1584300" cy="249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accent3"/>
                </a:buClr>
                <a:buSzPts val="1200"/>
                <a:buFont typeface="Arial"/>
                <a:buNone/>
              </a:pPr>
              <a:r>
                <a:rPr b="1" lang="en-GB" sz="1200">
                  <a:solidFill>
                    <a:schemeClr val="accent3"/>
                  </a:solidFill>
                </a:rPr>
                <a:t>1506722872</a:t>
              </a:r>
              <a:endParaRPr b="1" sz="1200" u="none">
                <a:solidFill>
                  <a:schemeClr val="accent3"/>
                </a:solidFill>
                <a:latin typeface="Arial"/>
                <a:ea typeface="Arial"/>
                <a:cs typeface="Arial"/>
                <a:sym typeface="Arial"/>
              </a:endParaRPr>
            </a:p>
          </p:txBody>
        </p:sp>
        <p:sp>
          <p:nvSpPr>
            <p:cNvPr id="143" name="Shape 143"/>
            <p:cNvSpPr txBox="1"/>
            <p:nvPr/>
          </p:nvSpPr>
          <p:spPr>
            <a:xfrm>
              <a:off x="3779911" y="3768246"/>
              <a:ext cx="1584177" cy="646331"/>
            </a:xfrm>
            <a:prstGeom prst="rect">
              <a:avLst/>
            </a:prstGeom>
            <a:noFill/>
            <a:ln>
              <a:noFill/>
            </a:ln>
          </p:spPr>
          <p:txBody>
            <a:bodyPr anchorCtr="0" anchor="ctr" bIns="45700" lIns="91425" spcFirstLastPara="1" rIns="91425" wrap="square" tIns="45700">
              <a:noAutofit/>
            </a:bodyPr>
            <a:lstStyle/>
            <a:p>
              <a:pPr indent="0" lvl="0" marL="0" marR="0" rtl="0" algn="just">
                <a:spcBef>
                  <a:spcPts val="0"/>
                </a:spcBef>
                <a:spcAft>
                  <a:spcPts val="0"/>
                </a:spcAft>
                <a:buNone/>
              </a:pPr>
              <a:r>
                <a:rPr lang="en-GB"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p:txBody>
        </p:sp>
      </p:grpSp>
      <p:grpSp>
        <p:nvGrpSpPr>
          <p:cNvPr id="144" name="Shape 144"/>
          <p:cNvGrpSpPr/>
          <p:nvPr/>
        </p:nvGrpSpPr>
        <p:grpSpPr>
          <a:xfrm>
            <a:off x="4143347" y="2635905"/>
            <a:ext cx="4104763" cy="902140"/>
            <a:chOff x="3779911" y="3327771"/>
            <a:chExt cx="1584300" cy="902140"/>
          </a:xfrm>
        </p:grpSpPr>
        <p:sp>
          <p:nvSpPr>
            <p:cNvPr id="145" name="Shape 145"/>
            <p:cNvSpPr txBox="1"/>
            <p:nvPr/>
          </p:nvSpPr>
          <p:spPr>
            <a:xfrm>
              <a:off x="3779911" y="3327771"/>
              <a:ext cx="1584300" cy="246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F3F3F"/>
                </a:buClr>
                <a:buSzPts val="1400"/>
                <a:buFont typeface="Arial"/>
                <a:buNone/>
              </a:pPr>
              <a:r>
                <a:rPr b="1" lang="en-GB">
                  <a:solidFill>
                    <a:srgbClr val="3F3F3F"/>
                  </a:solidFill>
                </a:rPr>
                <a:t>Harry Akbar Ali Munir</a:t>
              </a:r>
              <a:endParaRPr b="1" sz="1400" u="none">
                <a:solidFill>
                  <a:srgbClr val="3F3F3F"/>
                </a:solidFill>
                <a:latin typeface="Arial"/>
                <a:ea typeface="Arial"/>
                <a:cs typeface="Arial"/>
                <a:sym typeface="Arial"/>
              </a:endParaRPr>
            </a:p>
          </p:txBody>
        </p:sp>
        <p:sp>
          <p:nvSpPr>
            <p:cNvPr id="146" name="Shape 146"/>
            <p:cNvSpPr txBox="1"/>
            <p:nvPr/>
          </p:nvSpPr>
          <p:spPr>
            <a:xfrm>
              <a:off x="3779911" y="3558666"/>
              <a:ext cx="1584177" cy="24958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accent4"/>
                </a:buClr>
                <a:buSzPts val="1200"/>
                <a:buFont typeface="Arial"/>
                <a:buNone/>
              </a:pPr>
              <a:r>
                <a:rPr b="1" lang="en-GB" sz="1200">
                  <a:solidFill>
                    <a:schemeClr val="accent4"/>
                  </a:solidFill>
                </a:rPr>
                <a:t>1506689080</a:t>
              </a:r>
              <a:endParaRPr b="1" sz="1200" u="none">
                <a:solidFill>
                  <a:schemeClr val="accent4"/>
                </a:solidFill>
                <a:latin typeface="Arial"/>
                <a:ea typeface="Arial"/>
                <a:cs typeface="Arial"/>
                <a:sym typeface="Arial"/>
              </a:endParaRPr>
            </a:p>
          </p:txBody>
        </p:sp>
        <p:sp>
          <p:nvSpPr>
            <p:cNvPr id="147" name="Shape 147"/>
            <p:cNvSpPr txBox="1"/>
            <p:nvPr/>
          </p:nvSpPr>
          <p:spPr>
            <a:xfrm>
              <a:off x="3779911" y="3952912"/>
              <a:ext cx="1584177" cy="27699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rgbClr val="3F3F3F"/>
                </a:solidFill>
                <a:latin typeface="Arial"/>
                <a:ea typeface="Arial"/>
                <a:cs typeface="Arial"/>
                <a:sym typeface="Arial"/>
              </a:endParaRPr>
            </a:p>
          </p:txBody>
        </p:sp>
      </p:grpSp>
      <p:sp>
        <p:nvSpPr>
          <p:cNvPr id="148" name="Shape 148"/>
          <p:cNvSpPr txBox="1"/>
          <p:nvPr/>
        </p:nvSpPr>
        <p:spPr>
          <a:xfrm>
            <a:off x="443136" y="322196"/>
            <a:ext cx="2256656" cy="13134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F3F3F"/>
              </a:buClr>
              <a:buSzPts val="3600"/>
              <a:buFont typeface="Arial"/>
              <a:buNone/>
            </a:pPr>
            <a:r>
              <a:rPr b="1" lang="en-GB" sz="3600" u="none">
                <a:solidFill>
                  <a:srgbClr val="3F3F3F"/>
                </a:solidFill>
                <a:latin typeface="Arial"/>
                <a:ea typeface="Arial"/>
                <a:cs typeface="Arial"/>
                <a:sym typeface="Arial"/>
              </a:rPr>
              <a:t>Our</a:t>
            </a:r>
            <a:endParaRPr b="1" sz="3600" u="none">
              <a:solidFill>
                <a:srgbClr val="3F3F3F"/>
              </a:solidFill>
              <a:latin typeface="Arial"/>
              <a:ea typeface="Arial"/>
              <a:cs typeface="Arial"/>
              <a:sym typeface="Arial"/>
            </a:endParaRPr>
          </a:p>
          <a:p>
            <a:pPr indent="0" lvl="0" marL="0" marR="0" rtl="0" algn="l">
              <a:spcBef>
                <a:spcPts val="720"/>
              </a:spcBef>
              <a:spcAft>
                <a:spcPts val="0"/>
              </a:spcAft>
              <a:buClr>
                <a:schemeClr val="accent1"/>
              </a:buClr>
              <a:buSzPts val="3600"/>
              <a:buFont typeface="Arial"/>
              <a:buNone/>
            </a:pPr>
            <a:r>
              <a:rPr b="1" lang="en-GB" sz="3600" u="none">
                <a:solidFill>
                  <a:schemeClr val="accent1"/>
                </a:solidFill>
                <a:latin typeface="Arial"/>
                <a:ea typeface="Arial"/>
                <a:cs typeface="Arial"/>
                <a:sym typeface="Arial"/>
              </a:rPr>
              <a:t>Team</a:t>
            </a:r>
            <a:endParaRPr/>
          </a:p>
        </p:txBody>
      </p:sp>
      <p:pic>
        <p:nvPicPr>
          <p:cNvPr id="149" name="Shape 149"/>
          <p:cNvPicPr preferRelativeResize="0"/>
          <p:nvPr>
            <p:ph idx="3" type="pic"/>
          </p:nvPr>
        </p:nvPicPr>
        <p:blipFill rotWithShape="1">
          <a:blip r:embed="rId3">
            <a:alphaModFix/>
          </a:blip>
          <a:srcRect b="17087" l="0" r="0" t="17087"/>
          <a:stretch/>
        </p:blipFill>
        <p:spPr>
          <a:xfrm>
            <a:off x="2700928" y="1552542"/>
            <a:ext cx="1088100" cy="952200"/>
          </a:xfrm>
          <a:prstGeom prst="rect">
            <a:avLst/>
          </a:prstGeom>
          <a:solidFill>
            <a:srgbClr val="F2F2F2"/>
          </a:solidFill>
          <a:ln cap="flat" cmpd="sng" w="19050">
            <a:solidFill>
              <a:schemeClr val="accent3"/>
            </a:solidFill>
            <a:prstDash val="solid"/>
            <a:round/>
            <a:headEnd len="sm" w="sm" type="none"/>
            <a:tailEnd len="sm" w="sm" type="none"/>
          </a:ln>
        </p:spPr>
      </p:pic>
      <p:grpSp>
        <p:nvGrpSpPr>
          <p:cNvPr id="150" name="Shape 150"/>
          <p:cNvGrpSpPr/>
          <p:nvPr/>
        </p:nvGrpSpPr>
        <p:grpSpPr>
          <a:xfrm>
            <a:off x="4143347" y="3719255"/>
            <a:ext cx="4104763" cy="902041"/>
            <a:chOff x="3779911" y="3327771"/>
            <a:chExt cx="1584300" cy="902041"/>
          </a:xfrm>
        </p:grpSpPr>
        <p:sp>
          <p:nvSpPr>
            <p:cNvPr id="151" name="Shape 151"/>
            <p:cNvSpPr txBox="1"/>
            <p:nvPr/>
          </p:nvSpPr>
          <p:spPr>
            <a:xfrm>
              <a:off x="3779911" y="3327771"/>
              <a:ext cx="1584300" cy="246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F3F3F"/>
                </a:buClr>
                <a:buSzPts val="1400"/>
                <a:buFont typeface="Arial"/>
                <a:buNone/>
              </a:pPr>
              <a:r>
                <a:rPr b="1" lang="en-GB">
                  <a:solidFill>
                    <a:srgbClr val="3F3F3F"/>
                  </a:solidFill>
                </a:rPr>
                <a:t>Rifki Adrian</a:t>
              </a:r>
              <a:endParaRPr b="1" sz="1400" u="none">
                <a:solidFill>
                  <a:srgbClr val="3F3F3F"/>
                </a:solidFill>
                <a:latin typeface="Arial"/>
                <a:ea typeface="Arial"/>
                <a:cs typeface="Arial"/>
                <a:sym typeface="Arial"/>
              </a:endParaRPr>
            </a:p>
          </p:txBody>
        </p:sp>
        <p:sp>
          <p:nvSpPr>
            <p:cNvPr id="152" name="Shape 152"/>
            <p:cNvSpPr txBox="1"/>
            <p:nvPr/>
          </p:nvSpPr>
          <p:spPr>
            <a:xfrm>
              <a:off x="3779911" y="3558666"/>
              <a:ext cx="1584300" cy="249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accent4"/>
                </a:buClr>
                <a:buSzPts val="1200"/>
                <a:buFont typeface="Arial"/>
                <a:buNone/>
              </a:pPr>
              <a:r>
                <a:rPr b="1" lang="en-GB" sz="1200">
                  <a:solidFill>
                    <a:schemeClr val="accent4"/>
                  </a:solidFill>
                </a:rPr>
                <a:t>1506726946</a:t>
              </a:r>
              <a:endParaRPr b="1" sz="1200" u="none">
                <a:solidFill>
                  <a:schemeClr val="accent4"/>
                </a:solidFill>
                <a:latin typeface="Arial"/>
                <a:ea typeface="Arial"/>
                <a:cs typeface="Arial"/>
                <a:sym typeface="Arial"/>
              </a:endParaRPr>
            </a:p>
          </p:txBody>
        </p:sp>
        <p:sp>
          <p:nvSpPr>
            <p:cNvPr id="153" name="Shape 153"/>
            <p:cNvSpPr txBox="1"/>
            <p:nvPr/>
          </p:nvSpPr>
          <p:spPr>
            <a:xfrm>
              <a:off x="3779911" y="3952912"/>
              <a:ext cx="1584300" cy="2769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rgbClr val="3F3F3F"/>
                </a:solidFill>
                <a:latin typeface="Arial"/>
                <a:ea typeface="Arial"/>
                <a:cs typeface="Arial"/>
                <a:sym typeface="Arial"/>
              </a:endParaRPr>
            </a:p>
          </p:txBody>
        </p:sp>
      </p:grpSp>
      <p:pic>
        <p:nvPicPr>
          <p:cNvPr id="154" name="Shape 154"/>
          <p:cNvPicPr preferRelativeResize="0"/>
          <p:nvPr>
            <p:ph idx="4" type="pic"/>
          </p:nvPr>
        </p:nvPicPr>
        <p:blipFill rotWithShape="1">
          <a:blip r:embed="rId4">
            <a:alphaModFix/>
          </a:blip>
          <a:srcRect b="11596" l="0" r="0" t="11604"/>
          <a:stretch/>
        </p:blipFill>
        <p:spPr>
          <a:xfrm>
            <a:off x="2700928" y="3719239"/>
            <a:ext cx="1088100" cy="952200"/>
          </a:xfrm>
          <a:prstGeom prst="rect">
            <a:avLst/>
          </a:prstGeom>
          <a:solidFill>
            <a:srgbClr val="F2F2F2"/>
          </a:solidFill>
          <a:ln cap="flat" cmpd="sng" w="19050">
            <a:solidFill>
              <a:schemeClr val="accent4"/>
            </a:solidFill>
            <a:prstDash val="solid"/>
            <a:round/>
            <a:headEnd len="sm" w="sm" type="none"/>
            <a:tailEnd len="sm" w="sm" type="none"/>
          </a:ln>
        </p:spPr>
      </p:pic>
      <p:pic>
        <p:nvPicPr>
          <p:cNvPr id="155" name="Shape 155"/>
          <p:cNvPicPr preferRelativeResize="0"/>
          <p:nvPr/>
        </p:nvPicPr>
        <p:blipFill rotWithShape="1">
          <a:blip r:embed="rId5">
            <a:alphaModFix/>
          </a:blip>
          <a:srcRect b="20992" l="9521" r="42800" t="4724"/>
          <a:stretch/>
        </p:blipFill>
        <p:spPr>
          <a:xfrm>
            <a:off x="2700925" y="2489200"/>
            <a:ext cx="1088100" cy="952200"/>
          </a:xfrm>
          <a:prstGeom prst="rect">
            <a:avLst/>
          </a:prstGeom>
          <a:noFill/>
          <a:ln>
            <a:noFill/>
          </a:ln>
        </p:spPr>
      </p:pic>
      <p:pic>
        <p:nvPicPr>
          <p:cNvPr id="156" name="Shape 156"/>
          <p:cNvPicPr preferRelativeResize="0"/>
          <p:nvPr>
            <p:ph idx="3" type="pic"/>
          </p:nvPr>
        </p:nvPicPr>
        <p:blipFill rotWithShape="1">
          <a:blip r:embed="rId6">
            <a:alphaModFix/>
          </a:blip>
          <a:srcRect b="6263" l="0" r="0" t="6263"/>
          <a:stretch/>
        </p:blipFill>
        <p:spPr>
          <a:xfrm>
            <a:off x="2700928" y="322497"/>
            <a:ext cx="1088100" cy="952200"/>
          </a:xfrm>
          <a:prstGeom prst="rect">
            <a:avLst/>
          </a:prstGeom>
          <a:solidFill>
            <a:srgbClr val="F2F2F2"/>
          </a:solidFill>
          <a:ln cap="flat" cmpd="sng" w="19050">
            <a:solidFill>
              <a:schemeClr val="accent3"/>
            </a:solidFill>
            <a:prstDash val="solid"/>
            <a:round/>
            <a:headEnd len="sm" w="sm" type="none"/>
            <a:tailEnd len="sm" w="sm" type="none"/>
          </a:ln>
        </p:spPr>
      </p:pic>
      <p:pic>
        <p:nvPicPr>
          <p:cNvPr id="157" name="Shape 157"/>
          <p:cNvPicPr preferRelativeResize="0"/>
          <p:nvPr/>
        </p:nvPicPr>
        <p:blipFill>
          <a:blip r:embed="rId7">
            <a:alphaModFix/>
          </a:blip>
          <a:stretch>
            <a:fillRect/>
          </a:stretch>
        </p:blipFill>
        <p:spPr>
          <a:xfrm>
            <a:off x="2700925" y="322500"/>
            <a:ext cx="1088100" cy="10881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Shape 286"/>
          <p:cNvSpPr txBox="1"/>
          <p:nvPr>
            <p:ph idx="1" type="body"/>
          </p:nvPr>
        </p:nvSpPr>
        <p:spPr>
          <a:xfrm>
            <a:off x="1691680" y="123478"/>
            <a:ext cx="7452300" cy="576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F3F3F"/>
              </a:buClr>
              <a:buSzPts val="3600"/>
              <a:buFont typeface="Arial"/>
              <a:buNone/>
            </a:pPr>
            <a:r>
              <a:rPr b="0" i="0" lang="en-GB" sz="3600" u="none" cap="none" strike="noStrike">
                <a:solidFill>
                  <a:srgbClr val="3F3F3F"/>
                </a:solidFill>
                <a:latin typeface="Arial"/>
                <a:ea typeface="Arial"/>
                <a:cs typeface="Arial"/>
                <a:sym typeface="Arial"/>
              </a:rPr>
              <a:t>Data &amp; Variables </a:t>
            </a:r>
            <a:r>
              <a:rPr lang="en-GB"/>
              <a:t>- </a:t>
            </a:r>
            <a:r>
              <a:rPr b="1" lang="en-GB" sz="1800">
                <a:solidFill>
                  <a:srgbClr val="1155CC"/>
                </a:solidFill>
              </a:rPr>
              <a:t>Feature Engineering (8)</a:t>
            </a:r>
            <a:endParaRPr b="1" i="0" sz="1800" u="none" cap="none" strike="noStrike">
              <a:solidFill>
                <a:srgbClr val="1155CC"/>
              </a:solidFill>
            </a:endParaRPr>
          </a:p>
        </p:txBody>
      </p:sp>
      <p:sp>
        <p:nvSpPr>
          <p:cNvPr id="287" name="Shape 287"/>
          <p:cNvSpPr/>
          <p:nvPr/>
        </p:nvSpPr>
        <p:spPr>
          <a:xfrm>
            <a:off x="1927325" y="845500"/>
            <a:ext cx="6981000" cy="840000"/>
          </a:xfrm>
          <a:prstGeom prst="rect">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spcBef>
                <a:spcPts val="0"/>
              </a:spcBef>
              <a:spcAft>
                <a:spcPts val="0"/>
              </a:spcAft>
              <a:buNone/>
            </a:pPr>
            <a:r>
              <a:rPr b="1" lang="en-GB" sz="1600"/>
              <a:t>2.e Feature Extraction</a:t>
            </a:r>
            <a:r>
              <a:rPr lang="en-GB" sz="1800"/>
              <a:t>. </a:t>
            </a:r>
            <a:r>
              <a:rPr lang="en-GB" sz="1200">
                <a:solidFill>
                  <a:schemeClr val="dk1"/>
                </a:solidFill>
              </a:rPr>
              <a:t>Fungsi kategorikal yang bisa di one-hot  encoding hanya Primary Type, Location Description, dan FBI Code. Dikarenakan  kategorikal yang lain kurang menggambarkan  dataset karena valuenya  yang terlalu bervariasi.</a:t>
            </a:r>
            <a:endParaRPr sz="1800"/>
          </a:p>
        </p:txBody>
      </p:sp>
      <p:pic>
        <p:nvPicPr>
          <p:cNvPr id="288" name="Shape 288"/>
          <p:cNvPicPr preferRelativeResize="0"/>
          <p:nvPr/>
        </p:nvPicPr>
        <p:blipFill>
          <a:blip r:embed="rId3">
            <a:alphaModFix/>
          </a:blip>
          <a:stretch>
            <a:fillRect/>
          </a:stretch>
        </p:blipFill>
        <p:spPr>
          <a:xfrm>
            <a:off x="1908913" y="1831525"/>
            <a:ext cx="7017824" cy="31634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Shape 293"/>
          <p:cNvSpPr txBox="1"/>
          <p:nvPr>
            <p:ph idx="1" type="body"/>
          </p:nvPr>
        </p:nvSpPr>
        <p:spPr>
          <a:xfrm>
            <a:off x="1691675" y="123475"/>
            <a:ext cx="7452300" cy="1086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F3F3F"/>
              </a:buClr>
              <a:buSzPts val="3600"/>
              <a:buFont typeface="Arial"/>
              <a:buNone/>
            </a:pPr>
            <a:r>
              <a:rPr b="0" i="0" lang="en-GB" sz="3600" u="none" cap="none" strike="noStrike">
                <a:solidFill>
                  <a:srgbClr val="3F3F3F"/>
                </a:solidFill>
                <a:latin typeface="Arial"/>
                <a:ea typeface="Arial"/>
                <a:cs typeface="Arial"/>
                <a:sym typeface="Arial"/>
              </a:rPr>
              <a:t>Metodologi </a:t>
            </a:r>
            <a:endParaRPr/>
          </a:p>
        </p:txBody>
      </p:sp>
      <p:sp>
        <p:nvSpPr>
          <p:cNvPr id="294" name="Shape 294"/>
          <p:cNvSpPr/>
          <p:nvPr/>
        </p:nvSpPr>
        <p:spPr>
          <a:xfrm>
            <a:off x="2258219" y="1209551"/>
            <a:ext cx="6192600" cy="3530400"/>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5" name="Shape 295"/>
          <p:cNvSpPr txBox="1"/>
          <p:nvPr/>
        </p:nvSpPr>
        <p:spPr>
          <a:xfrm>
            <a:off x="2481350" y="1396100"/>
            <a:ext cx="5624100" cy="3343800"/>
          </a:xfrm>
          <a:prstGeom prst="rect">
            <a:avLst/>
          </a:prstGeom>
          <a:noFill/>
          <a:ln>
            <a:noFill/>
          </a:ln>
        </p:spPr>
        <p:txBody>
          <a:bodyPr anchorCtr="0" anchor="ctr" bIns="45700" lIns="91425" spcFirstLastPara="1" rIns="91425" wrap="square" tIns="45700">
            <a:noAutofit/>
          </a:bodyPr>
          <a:lstStyle/>
          <a:p>
            <a:pPr indent="0" lvl="0" marL="0" rtl="0" algn="just">
              <a:spcBef>
                <a:spcPts val="0"/>
              </a:spcBef>
              <a:spcAft>
                <a:spcPts val="0"/>
              </a:spcAft>
              <a:buClr>
                <a:srgbClr val="000000"/>
              </a:buClr>
              <a:buSzPts val="1100"/>
              <a:buFont typeface="Arial"/>
              <a:buNone/>
            </a:pPr>
            <a:r>
              <a:t/>
            </a:r>
            <a:endParaRPr b="1" sz="1600">
              <a:solidFill>
                <a:schemeClr val="dk1"/>
              </a:solidFill>
            </a:endParaRPr>
          </a:p>
          <a:p>
            <a:pPr indent="-330200" lvl="0" marL="457200" rtl="0">
              <a:spcBef>
                <a:spcPts val="0"/>
              </a:spcBef>
              <a:spcAft>
                <a:spcPts val="0"/>
              </a:spcAft>
              <a:buClr>
                <a:schemeClr val="dk1"/>
              </a:buClr>
              <a:buSzPts val="1600"/>
              <a:buFont typeface="Arial"/>
              <a:buChar char="●"/>
            </a:pPr>
            <a:r>
              <a:rPr lang="en-GB" sz="1600">
                <a:solidFill>
                  <a:schemeClr val="dk1"/>
                </a:solidFill>
              </a:rPr>
              <a:t>Sumber data berasal dari website resmi pemerintah chicago </a:t>
            </a:r>
            <a:r>
              <a:rPr lang="en-GB" sz="1600" u="sng">
                <a:solidFill>
                  <a:schemeClr val="dk1"/>
                </a:solidFill>
                <a:hlinkClick r:id="rId3"/>
              </a:rPr>
              <a:t>https://data.cityofchicago.org/Public-Safety/Crimes-2001-to-present/ijzp-q8t2</a:t>
            </a:r>
            <a:endParaRPr sz="1600">
              <a:solidFill>
                <a:schemeClr val="dk1"/>
              </a:solidFill>
            </a:endParaRPr>
          </a:p>
          <a:p>
            <a:pPr indent="0" lvl="0" marL="0" rtl="0">
              <a:spcBef>
                <a:spcPts val="0"/>
              </a:spcBef>
              <a:spcAft>
                <a:spcPts val="0"/>
              </a:spcAft>
              <a:buClr>
                <a:srgbClr val="000000"/>
              </a:buClr>
              <a:buSzPts val="1100"/>
              <a:buFont typeface="Arial"/>
              <a:buNone/>
            </a:pPr>
            <a:r>
              <a:t/>
            </a:r>
            <a:endParaRPr sz="1600">
              <a:solidFill>
                <a:schemeClr val="dk1"/>
              </a:solidFill>
            </a:endParaRPr>
          </a:p>
          <a:p>
            <a:pPr indent="0" lvl="0" marL="0" rtl="0" algn="just">
              <a:spcBef>
                <a:spcPts val="0"/>
              </a:spcBef>
              <a:spcAft>
                <a:spcPts val="0"/>
              </a:spcAft>
              <a:buClr>
                <a:srgbClr val="000000"/>
              </a:buClr>
              <a:buSzPts val="1100"/>
              <a:buFont typeface="Arial"/>
              <a:buNone/>
            </a:pPr>
            <a:r>
              <a:rPr b="1" lang="en-GB" sz="1600">
                <a:solidFill>
                  <a:schemeClr val="dk1"/>
                </a:solidFill>
              </a:rPr>
              <a:t>Penjelasan fitur</a:t>
            </a:r>
            <a:r>
              <a:rPr lang="en-GB" sz="1600">
                <a:solidFill>
                  <a:schemeClr val="dk1"/>
                </a:solidFill>
              </a:rPr>
              <a:t> </a:t>
            </a:r>
            <a:endParaRPr sz="1600">
              <a:solidFill>
                <a:schemeClr val="dk1"/>
              </a:solidFill>
            </a:endParaRPr>
          </a:p>
          <a:p>
            <a:pPr indent="0" lvl="0" marL="0" rtl="0" algn="just">
              <a:spcBef>
                <a:spcPts val="0"/>
              </a:spcBef>
              <a:spcAft>
                <a:spcPts val="0"/>
              </a:spcAft>
              <a:buClr>
                <a:srgbClr val="000000"/>
              </a:buClr>
              <a:buSzPts val="1100"/>
              <a:buFont typeface="Arial"/>
              <a:buNone/>
            </a:pPr>
            <a:r>
              <a:rPr lang="en-GB" sz="1600">
                <a:solidFill>
                  <a:schemeClr val="dk1"/>
                </a:solidFill>
              </a:rPr>
              <a:t>Fitur-fitur yang ada pada dataset menggambarkan tentang kejadian kejahatan yang pernah terjadi di Chicago. Fitur-fitur tersebut antara lain berupa data :</a:t>
            </a:r>
            <a:endParaRPr sz="1600">
              <a:solidFill>
                <a:schemeClr val="dk1"/>
              </a:solidFill>
            </a:endParaRPr>
          </a:p>
          <a:p>
            <a:pPr indent="-330200" lvl="0" marL="457200" rtl="0" algn="just">
              <a:spcBef>
                <a:spcPts val="0"/>
              </a:spcBef>
              <a:spcAft>
                <a:spcPts val="0"/>
              </a:spcAft>
              <a:buClr>
                <a:schemeClr val="dk1"/>
              </a:buClr>
              <a:buSzPts val="1600"/>
              <a:buFont typeface="Arial"/>
              <a:buChar char="●"/>
            </a:pPr>
            <a:r>
              <a:rPr lang="en-GB" sz="1600">
                <a:solidFill>
                  <a:schemeClr val="dk1"/>
                </a:solidFill>
              </a:rPr>
              <a:t>Numerikal: Tahun kejadian, koordinat kejadian</a:t>
            </a:r>
            <a:endParaRPr sz="1600">
              <a:solidFill>
                <a:schemeClr val="dk1"/>
              </a:solidFill>
            </a:endParaRPr>
          </a:p>
          <a:p>
            <a:pPr indent="-330200" lvl="0" marL="457200" rtl="0" algn="just">
              <a:spcBef>
                <a:spcPts val="0"/>
              </a:spcBef>
              <a:spcAft>
                <a:spcPts val="0"/>
              </a:spcAft>
              <a:buClr>
                <a:schemeClr val="dk1"/>
              </a:buClr>
              <a:buSzPts val="1600"/>
              <a:buFont typeface="Arial"/>
              <a:buChar char="●"/>
            </a:pPr>
            <a:r>
              <a:rPr lang="en-GB" sz="1600">
                <a:solidFill>
                  <a:schemeClr val="dk1"/>
                </a:solidFill>
              </a:rPr>
              <a:t>Kategorikal: Tipe kejahatan, deskripsi lokasi kejadian</a:t>
            </a:r>
            <a:endParaRPr sz="1600">
              <a:solidFill>
                <a:schemeClr val="dk1"/>
              </a:solidFill>
            </a:endParaRPr>
          </a:p>
          <a:p>
            <a:pPr indent="-285750" lvl="0" marL="285750" marR="0" rtl="0" algn="just">
              <a:spcBef>
                <a:spcPts val="0"/>
              </a:spcBef>
              <a:spcAft>
                <a:spcPts val="0"/>
              </a:spcAft>
              <a:buClr>
                <a:schemeClr val="dk1"/>
              </a:buClr>
              <a:buSzPts val="1600"/>
              <a:buFont typeface="Arial"/>
              <a:buChar char="-"/>
            </a:pPr>
            <a:r>
              <a:t/>
            </a:r>
            <a:endParaRPr/>
          </a:p>
        </p:txBody>
      </p:sp>
      <p:sp>
        <p:nvSpPr>
          <p:cNvPr id="296" name="Shape 296"/>
          <p:cNvSpPr/>
          <p:nvPr/>
        </p:nvSpPr>
        <p:spPr>
          <a:xfrm>
            <a:off x="145350" y="1269587"/>
            <a:ext cx="1221300" cy="433800"/>
          </a:xfrm>
          <a:prstGeom prst="rect">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Roboto"/>
                <a:ea typeface="Roboto"/>
                <a:cs typeface="Roboto"/>
                <a:sym typeface="Roboto"/>
              </a:rPr>
              <a:t>Collecting Data</a:t>
            </a:r>
            <a:endParaRPr b="1">
              <a:solidFill>
                <a:srgbClr val="FFFFFF"/>
              </a:solidFill>
              <a:latin typeface="Roboto"/>
              <a:ea typeface="Roboto"/>
              <a:cs typeface="Roboto"/>
              <a:sym typeface="Roboto"/>
            </a:endParaRPr>
          </a:p>
        </p:txBody>
      </p:sp>
      <p:sp>
        <p:nvSpPr>
          <p:cNvPr id="297" name="Shape 297"/>
          <p:cNvSpPr/>
          <p:nvPr/>
        </p:nvSpPr>
        <p:spPr>
          <a:xfrm>
            <a:off x="35400" y="2012850"/>
            <a:ext cx="1441200" cy="4338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Roboto"/>
                <a:ea typeface="Roboto"/>
                <a:cs typeface="Roboto"/>
                <a:sym typeface="Roboto"/>
              </a:rPr>
              <a:t>Pre-processing</a:t>
            </a:r>
            <a:endParaRPr b="1">
              <a:solidFill>
                <a:srgbClr val="FFFFFF"/>
              </a:solidFill>
              <a:latin typeface="Roboto"/>
              <a:ea typeface="Roboto"/>
              <a:cs typeface="Roboto"/>
              <a:sym typeface="Roboto"/>
            </a:endParaRPr>
          </a:p>
        </p:txBody>
      </p:sp>
      <p:sp>
        <p:nvSpPr>
          <p:cNvPr id="298" name="Shape 298"/>
          <p:cNvSpPr/>
          <p:nvPr/>
        </p:nvSpPr>
        <p:spPr>
          <a:xfrm>
            <a:off x="145350" y="3525328"/>
            <a:ext cx="1221300" cy="4338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Roboto"/>
                <a:ea typeface="Roboto"/>
                <a:cs typeface="Roboto"/>
                <a:sym typeface="Roboto"/>
              </a:rPr>
              <a:t>Building Model</a:t>
            </a:r>
            <a:endParaRPr b="1">
              <a:solidFill>
                <a:srgbClr val="FFFFFF"/>
              </a:solidFill>
              <a:latin typeface="Roboto"/>
              <a:ea typeface="Roboto"/>
              <a:cs typeface="Roboto"/>
              <a:sym typeface="Roboto"/>
            </a:endParaRPr>
          </a:p>
        </p:txBody>
      </p:sp>
      <p:sp>
        <p:nvSpPr>
          <p:cNvPr id="299" name="Shape 299"/>
          <p:cNvSpPr/>
          <p:nvPr/>
        </p:nvSpPr>
        <p:spPr>
          <a:xfrm>
            <a:off x="145350" y="4213451"/>
            <a:ext cx="1221300" cy="4338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Roboto"/>
                <a:ea typeface="Roboto"/>
                <a:cs typeface="Roboto"/>
                <a:sym typeface="Roboto"/>
              </a:rPr>
              <a:t>Output</a:t>
            </a:r>
            <a:endParaRPr b="1">
              <a:solidFill>
                <a:srgbClr val="FFFFFF"/>
              </a:solidFill>
              <a:latin typeface="Roboto"/>
              <a:ea typeface="Roboto"/>
              <a:cs typeface="Roboto"/>
              <a:sym typeface="Roboto"/>
            </a:endParaRPr>
          </a:p>
        </p:txBody>
      </p:sp>
      <p:cxnSp>
        <p:nvCxnSpPr>
          <p:cNvPr id="300" name="Shape 300"/>
          <p:cNvCxnSpPr>
            <a:stCxn id="296" idx="2"/>
            <a:endCxn id="297" idx="0"/>
          </p:cNvCxnSpPr>
          <p:nvPr/>
        </p:nvCxnSpPr>
        <p:spPr>
          <a:xfrm>
            <a:off x="756000" y="1703387"/>
            <a:ext cx="0" cy="309600"/>
          </a:xfrm>
          <a:prstGeom prst="straightConnector1">
            <a:avLst/>
          </a:prstGeom>
          <a:noFill/>
          <a:ln cap="flat" cmpd="sng" w="9525">
            <a:solidFill>
              <a:srgbClr val="3D3D3D"/>
            </a:solidFill>
            <a:prstDash val="solid"/>
            <a:round/>
            <a:headEnd len="med" w="med" type="none"/>
            <a:tailEnd len="med" w="med" type="triangle"/>
          </a:ln>
        </p:spPr>
      </p:cxnSp>
      <p:cxnSp>
        <p:nvCxnSpPr>
          <p:cNvPr id="301" name="Shape 301"/>
          <p:cNvCxnSpPr>
            <a:stCxn id="298" idx="2"/>
            <a:endCxn id="299" idx="0"/>
          </p:cNvCxnSpPr>
          <p:nvPr/>
        </p:nvCxnSpPr>
        <p:spPr>
          <a:xfrm>
            <a:off x="756000" y="3959128"/>
            <a:ext cx="0" cy="254400"/>
          </a:xfrm>
          <a:prstGeom prst="straightConnector1">
            <a:avLst/>
          </a:prstGeom>
          <a:noFill/>
          <a:ln cap="flat" cmpd="sng" w="9525">
            <a:solidFill>
              <a:srgbClr val="3D3D3D"/>
            </a:solidFill>
            <a:prstDash val="solid"/>
            <a:round/>
            <a:headEnd len="med" w="med" type="none"/>
            <a:tailEnd len="med" w="med" type="triangle"/>
          </a:ln>
        </p:spPr>
      </p:cxnSp>
      <p:cxnSp>
        <p:nvCxnSpPr>
          <p:cNvPr id="302" name="Shape 302"/>
          <p:cNvCxnSpPr>
            <a:stCxn id="297" idx="2"/>
          </p:cNvCxnSpPr>
          <p:nvPr/>
        </p:nvCxnSpPr>
        <p:spPr>
          <a:xfrm>
            <a:off x="756000" y="2446650"/>
            <a:ext cx="0" cy="335400"/>
          </a:xfrm>
          <a:prstGeom prst="straightConnector1">
            <a:avLst/>
          </a:prstGeom>
          <a:noFill/>
          <a:ln cap="flat" cmpd="sng" w="9525">
            <a:solidFill>
              <a:srgbClr val="3D3D3D"/>
            </a:solidFill>
            <a:prstDash val="solid"/>
            <a:round/>
            <a:headEnd len="med" w="med" type="none"/>
            <a:tailEnd len="med" w="med" type="triangle"/>
          </a:ln>
        </p:spPr>
      </p:cxnSp>
      <p:cxnSp>
        <p:nvCxnSpPr>
          <p:cNvPr id="303" name="Shape 303"/>
          <p:cNvCxnSpPr>
            <a:endCxn id="298" idx="0"/>
          </p:cNvCxnSpPr>
          <p:nvPr/>
        </p:nvCxnSpPr>
        <p:spPr>
          <a:xfrm>
            <a:off x="756000" y="3189928"/>
            <a:ext cx="0" cy="335400"/>
          </a:xfrm>
          <a:prstGeom prst="straightConnector1">
            <a:avLst/>
          </a:prstGeom>
          <a:noFill/>
          <a:ln cap="flat" cmpd="sng" w="9525">
            <a:solidFill>
              <a:srgbClr val="3D3D3D"/>
            </a:solidFill>
            <a:prstDash val="solid"/>
            <a:round/>
            <a:headEnd len="med" w="med" type="none"/>
            <a:tailEnd len="med" w="med" type="triangle"/>
          </a:ln>
        </p:spPr>
      </p:cxnSp>
      <p:sp>
        <p:nvSpPr>
          <p:cNvPr id="304" name="Shape 304"/>
          <p:cNvSpPr/>
          <p:nvPr/>
        </p:nvSpPr>
        <p:spPr>
          <a:xfrm>
            <a:off x="145350" y="2756100"/>
            <a:ext cx="1310700" cy="4338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Roboto"/>
                <a:ea typeface="Roboto"/>
                <a:cs typeface="Roboto"/>
                <a:sym typeface="Roboto"/>
              </a:rPr>
              <a:t>Classification</a:t>
            </a:r>
            <a:endParaRPr b="1">
              <a:solidFill>
                <a:srgbClr val="FFFFFF"/>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Shape 309"/>
          <p:cNvSpPr txBox="1"/>
          <p:nvPr>
            <p:ph idx="1" type="body"/>
          </p:nvPr>
        </p:nvSpPr>
        <p:spPr>
          <a:xfrm>
            <a:off x="1691675" y="123475"/>
            <a:ext cx="7452300" cy="1086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F3F3F"/>
              </a:buClr>
              <a:buSzPts val="3600"/>
              <a:buFont typeface="Arial"/>
              <a:buNone/>
            </a:pPr>
            <a:r>
              <a:rPr b="0" i="0" lang="en-GB" sz="3600" u="none" cap="none" strike="noStrike">
                <a:solidFill>
                  <a:srgbClr val="3F3F3F"/>
                </a:solidFill>
                <a:latin typeface="Arial"/>
                <a:ea typeface="Arial"/>
                <a:cs typeface="Arial"/>
                <a:sym typeface="Arial"/>
              </a:rPr>
              <a:t>Metodologi </a:t>
            </a:r>
            <a:endParaRPr/>
          </a:p>
        </p:txBody>
      </p:sp>
      <p:sp>
        <p:nvSpPr>
          <p:cNvPr id="310" name="Shape 310"/>
          <p:cNvSpPr/>
          <p:nvPr/>
        </p:nvSpPr>
        <p:spPr>
          <a:xfrm>
            <a:off x="2258219" y="1209551"/>
            <a:ext cx="6192600" cy="3530400"/>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1" name="Shape 311"/>
          <p:cNvSpPr txBox="1"/>
          <p:nvPr/>
        </p:nvSpPr>
        <p:spPr>
          <a:xfrm>
            <a:off x="2542566" y="1542735"/>
            <a:ext cx="5624100" cy="2062200"/>
          </a:xfrm>
          <a:prstGeom prst="rect">
            <a:avLst/>
          </a:prstGeom>
          <a:noFill/>
          <a:ln>
            <a:noFill/>
          </a:ln>
        </p:spPr>
        <p:txBody>
          <a:bodyPr anchorCtr="0" anchor="ctr" bIns="45700" lIns="91425" spcFirstLastPara="1" rIns="91425" wrap="square" tIns="45700">
            <a:noAutofit/>
          </a:bodyPr>
          <a:lstStyle/>
          <a:p>
            <a:pPr indent="-330200" lvl="0" marL="457200" marR="0" rtl="0" algn="just">
              <a:spcBef>
                <a:spcPts val="0"/>
              </a:spcBef>
              <a:spcAft>
                <a:spcPts val="0"/>
              </a:spcAft>
              <a:buSzPts val="1600"/>
              <a:buChar char="●"/>
            </a:pPr>
            <a:r>
              <a:rPr lang="en-GB" sz="1600"/>
              <a:t>Melakukan sampling dan membandingkannya dengan data populasi</a:t>
            </a:r>
            <a:endParaRPr sz="1600"/>
          </a:p>
          <a:p>
            <a:pPr indent="-330200" lvl="0" marL="457200" marR="0" rtl="0" algn="just">
              <a:spcBef>
                <a:spcPts val="0"/>
              </a:spcBef>
              <a:spcAft>
                <a:spcPts val="0"/>
              </a:spcAft>
              <a:buSzPts val="1600"/>
              <a:buChar char="●"/>
            </a:pPr>
            <a:r>
              <a:rPr lang="en-GB" sz="1600"/>
              <a:t>Mengecek null values</a:t>
            </a:r>
            <a:endParaRPr sz="1600"/>
          </a:p>
          <a:p>
            <a:pPr indent="-330200" lvl="0" marL="457200" marR="0" rtl="0" algn="just">
              <a:spcBef>
                <a:spcPts val="0"/>
              </a:spcBef>
              <a:spcAft>
                <a:spcPts val="0"/>
              </a:spcAft>
              <a:buSzPts val="1600"/>
              <a:buChar char="●"/>
            </a:pPr>
            <a:r>
              <a:rPr lang="en-GB" sz="1600"/>
              <a:t>Class balancing</a:t>
            </a:r>
            <a:endParaRPr sz="1600"/>
          </a:p>
          <a:p>
            <a:pPr indent="-330200" lvl="0" marL="457200" marR="0" rtl="0" algn="just">
              <a:spcBef>
                <a:spcPts val="0"/>
              </a:spcBef>
              <a:spcAft>
                <a:spcPts val="0"/>
              </a:spcAft>
              <a:buSzPts val="1600"/>
              <a:buChar char="●"/>
            </a:pPr>
            <a:r>
              <a:rPr lang="en-GB" sz="1600"/>
              <a:t>Mengecek outlier dan menghapus outlier</a:t>
            </a:r>
            <a:endParaRPr sz="1600"/>
          </a:p>
          <a:p>
            <a:pPr indent="-330200" lvl="0" marL="457200" marR="0" rtl="0" algn="just">
              <a:spcBef>
                <a:spcPts val="0"/>
              </a:spcBef>
              <a:spcAft>
                <a:spcPts val="0"/>
              </a:spcAft>
              <a:buSzPts val="1600"/>
              <a:buChar char="●"/>
            </a:pPr>
            <a:r>
              <a:rPr lang="en-GB" sz="1600"/>
              <a:t>Ekstraksi fitur dengan </a:t>
            </a:r>
            <a:r>
              <a:rPr lang="en-GB" sz="1600">
                <a:solidFill>
                  <a:schemeClr val="dk1"/>
                </a:solidFill>
              </a:rPr>
              <a:t>o</a:t>
            </a:r>
            <a:r>
              <a:rPr lang="en-GB" sz="1600">
                <a:solidFill>
                  <a:schemeClr val="dk1"/>
                </a:solidFill>
              </a:rPr>
              <a:t>ne hot encoding</a:t>
            </a:r>
            <a:endParaRPr sz="1600"/>
          </a:p>
        </p:txBody>
      </p:sp>
      <p:sp>
        <p:nvSpPr>
          <p:cNvPr id="312" name="Shape 312"/>
          <p:cNvSpPr/>
          <p:nvPr/>
        </p:nvSpPr>
        <p:spPr>
          <a:xfrm>
            <a:off x="145350" y="1269587"/>
            <a:ext cx="1221300" cy="4338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Roboto"/>
                <a:ea typeface="Roboto"/>
                <a:cs typeface="Roboto"/>
                <a:sym typeface="Roboto"/>
              </a:rPr>
              <a:t>Collecting Data</a:t>
            </a:r>
            <a:endParaRPr b="1">
              <a:solidFill>
                <a:srgbClr val="FFFFFF"/>
              </a:solidFill>
              <a:latin typeface="Roboto"/>
              <a:ea typeface="Roboto"/>
              <a:cs typeface="Roboto"/>
              <a:sym typeface="Roboto"/>
            </a:endParaRPr>
          </a:p>
        </p:txBody>
      </p:sp>
      <p:sp>
        <p:nvSpPr>
          <p:cNvPr id="313" name="Shape 313"/>
          <p:cNvSpPr/>
          <p:nvPr/>
        </p:nvSpPr>
        <p:spPr>
          <a:xfrm>
            <a:off x="35400" y="2012850"/>
            <a:ext cx="1441200" cy="433800"/>
          </a:xfrm>
          <a:prstGeom prst="rect">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Roboto"/>
                <a:ea typeface="Roboto"/>
                <a:cs typeface="Roboto"/>
                <a:sym typeface="Roboto"/>
              </a:rPr>
              <a:t>Pre-processing</a:t>
            </a:r>
            <a:endParaRPr b="1">
              <a:solidFill>
                <a:srgbClr val="FFFFFF"/>
              </a:solidFill>
              <a:latin typeface="Roboto"/>
              <a:ea typeface="Roboto"/>
              <a:cs typeface="Roboto"/>
              <a:sym typeface="Roboto"/>
            </a:endParaRPr>
          </a:p>
        </p:txBody>
      </p:sp>
      <p:sp>
        <p:nvSpPr>
          <p:cNvPr id="314" name="Shape 314"/>
          <p:cNvSpPr/>
          <p:nvPr/>
        </p:nvSpPr>
        <p:spPr>
          <a:xfrm>
            <a:off x="145350" y="3525328"/>
            <a:ext cx="1221300" cy="4338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Roboto"/>
                <a:ea typeface="Roboto"/>
                <a:cs typeface="Roboto"/>
                <a:sym typeface="Roboto"/>
              </a:rPr>
              <a:t>Building Model</a:t>
            </a:r>
            <a:endParaRPr b="1">
              <a:solidFill>
                <a:srgbClr val="FFFFFF"/>
              </a:solidFill>
              <a:latin typeface="Roboto"/>
              <a:ea typeface="Roboto"/>
              <a:cs typeface="Roboto"/>
              <a:sym typeface="Roboto"/>
            </a:endParaRPr>
          </a:p>
        </p:txBody>
      </p:sp>
      <p:sp>
        <p:nvSpPr>
          <p:cNvPr id="315" name="Shape 315"/>
          <p:cNvSpPr/>
          <p:nvPr/>
        </p:nvSpPr>
        <p:spPr>
          <a:xfrm>
            <a:off x="145350" y="4213451"/>
            <a:ext cx="1221300" cy="4338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Roboto"/>
                <a:ea typeface="Roboto"/>
                <a:cs typeface="Roboto"/>
                <a:sym typeface="Roboto"/>
              </a:rPr>
              <a:t>Output</a:t>
            </a:r>
            <a:endParaRPr b="1">
              <a:solidFill>
                <a:srgbClr val="FFFFFF"/>
              </a:solidFill>
              <a:latin typeface="Roboto"/>
              <a:ea typeface="Roboto"/>
              <a:cs typeface="Roboto"/>
              <a:sym typeface="Roboto"/>
            </a:endParaRPr>
          </a:p>
        </p:txBody>
      </p:sp>
      <p:cxnSp>
        <p:nvCxnSpPr>
          <p:cNvPr id="316" name="Shape 316"/>
          <p:cNvCxnSpPr>
            <a:stCxn id="312" idx="2"/>
            <a:endCxn id="313" idx="0"/>
          </p:cNvCxnSpPr>
          <p:nvPr/>
        </p:nvCxnSpPr>
        <p:spPr>
          <a:xfrm>
            <a:off x="756000" y="1703387"/>
            <a:ext cx="0" cy="309600"/>
          </a:xfrm>
          <a:prstGeom prst="straightConnector1">
            <a:avLst/>
          </a:prstGeom>
          <a:noFill/>
          <a:ln cap="flat" cmpd="sng" w="9525">
            <a:solidFill>
              <a:srgbClr val="3D3D3D"/>
            </a:solidFill>
            <a:prstDash val="solid"/>
            <a:round/>
            <a:headEnd len="med" w="med" type="none"/>
            <a:tailEnd len="med" w="med" type="triangle"/>
          </a:ln>
        </p:spPr>
      </p:cxnSp>
      <p:cxnSp>
        <p:nvCxnSpPr>
          <p:cNvPr id="317" name="Shape 317"/>
          <p:cNvCxnSpPr>
            <a:stCxn id="314" idx="2"/>
            <a:endCxn id="315" idx="0"/>
          </p:cNvCxnSpPr>
          <p:nvPr/>
        </p:nvCxnSpPr>
        <p:spPr>
          <a:xfrm>
            <a:off x="756000" y="3959128"/>
            <a:ext cx="0" cy="254400"/>
          </a:xfrm>
          <a:prstGeom prst="straightConnector1">
            <a:avLst/>
          </a:prstGeom>
          <a:noFill/>
          <a:ln cap="flat" cmpd="sng" w="9525">
            <a:solidFill>
              <a:srgbClr val="3D3D3D"/>
            </a:solidFill>
            <a:prstDash val="solid"/>
            <a:round/>
            <a:headEnd len="med" w="med" type="none"/>
            <a:tailEnd len="med" w="med" type="triangle"/>
          </a:ln>
        </p:spPr>
      </p:cxnSp>
      <p:cxnSp>
        <p:nvCxnSpPr>
          <p:cNvPr id="318" name="Shape 318"/>
          <p:cNvCxnSpPr>
            <a:stCxn id="313" idx="2"/>
          </p:cNvCxnSpPr>
          <p:nvPr/>
        </p:nvCxnSpPr>
        <p:spPr>
          <a:xfrm>
            <a:off x="756000" y="2446650"/>
            <a:ext cx="0" cy="335400"/>
          </a:xfrm>
          <a:prstGeom prst="straightConnector1">
            <a:avLst/>
          </a:prstGeom>
          <a:noFill/>
          <a:ln cap="flat" cmpd="sng" w="9525">
            <a:solidFill>
              <a:srgbClr val="3D3D3D"/>
            </a:solidFill>
            <a:prstDash val="solid"/>
            <a:round/>
            <a:headEnd len="med" w="med" type="none"/>
            <a:tailEnd len="med" w="med" type="triangle"/>
          </a:ln>
        </p:spPr>
      </p:cxnSp>
      <p:cxnSp>
        <p:nvCxnSpPr>
          <p:cNvPr id="319" name="Shape 319"/>
          <p:cNvCxnSpPr>
            <a:endCxn id="314" idx="0"/>
          </p:cNvCxnSpPr>
          <p:nvPr/>
        </p:nvCxnSpPr>
        <p:spPr>
          <a:xfrm>
            <a:off x="756000" y="3189928"/>
            <a:ext cx="0" cy="335400"/>
          </a:xfrm>
          <a:prstGeom prst="straightConnector1">
            <a:avLst/>
          </a:prstGeom>
          <a:noFill/>
          <a:ln cap="flat" cmpd="sng" w="9525">
            <a:solidFill>
              <a:srgbClr val="3D3D3D"/>
            </a:solidFill>
            <a:prstDash val="solid"/>
            <a:round/>
            <a:headEnd len="med" w="med" type="none"/>
            <a:tailEnd len="med" w="med" type="triangle"/>
          </a:ln>
        </p:spPr>
      </p:cxnSp>
      <p:sp>
        <p:nvSpPr>
          <p:cNvPr id="320" name="Shape 320"/>
          <p:cNvSpPr/>
          <p:nvPr/>
        </p:nvSpPr>
        <p:spPr>
          <a:xfrm>
            <a:off x="145350" y="2756100"/>
            <a:ext cx="1310700" cy="4338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Roboto"/>
                <a:ea typeface="Roboto"/>
                <a:cs typeface="Roboto"/>
                <a:sym typeface="Roboto"/>
              </a:rPr>
              <a:t>Classification</a:t>
            </a:r>
            <a:endParaRPr b="1">
              <a:solidFill>
                <a:srgbClr val="FFFFFF"/>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Shape 325"/>
          <p:cNvSpPr txBox="1"/>
          <p:nvPr>
            <p:ph idx="1" type="body"/>
          </p:nvPr>
        </p:nvSpPr>
        <p:spPr>
          <a:xfrm>
            <a:off x="1691675" y="123475"/>
            <a:ext cx="7452300" cy="1086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F3F3F"/>
              </a:buClr>
              <a:buSzPts val="3600"/>
              <a:buFont typeface="Arial"/>
              <a:buNone/>
            </a:pPr>
            <a:r>
              <a:rPr b="0" i="0" lang="en-GB" sz="3600" u="none" cap="none" strike="noStrike">
                <a:solidFill>
                  <a:srgbClr val="3F3F3F"/>
                </a:solidFill>
                <a:latin typeface="Arial"/>
                <a:ea typeface="Arial"/>
                <a:cs typeface="Arial"/>
                <a:sym typeface="Arial"/>
              </a:rPr>
              <a:t>Metodologi </a:t>
            </a:r>
            <a:endParaRPr/>
          </a:p>
        </p:txBody>
      </p:sp>
      <p:sp>
        <p:nvSpPr>
          <p:cNvPr id="326" name="Shape 326"/>
          <p:cNvSpPr/>
          <p:nvPr/>
        </p:nvSpPr>
        <p:spPr>
          <a:xfrm>
            <a:off x="2258219" y="1209551"/>
            <a:ext cx="6192600" cy="3530400"/>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7" name="Shape 327"/>
          <p:cNvSpPr txBox="1"/>
          <p:nvPr/>
        </p:nvSpPr>
        <p:spPr>
          <a:xfrm>
            <a:off x="2542566" y="1542735"/>
            <a:ext cx="5624100" cy="2062200"/>
          </a:xfrm>
          <a:prstGeom prst="rect">
            <a:avLst/>
          </a:prstGeom>
          <a:noFill/>
          <a:ln>
            <a:noFill/>
          </a:ln>
        </p:spPr>
        <p:txBody>
          <a:bodyPr anchorCtr="0" anchor="ctr" bIns="45700" lIns="91425" spcFirstLastPara="1" rIns="91425" wrap="square" tIns="45700">
            <a:noAutofit/>
          </a:bodyPr>
          <a:lstStyle/>
          <a:p>
            <a:pPr indent="0" lvl="0" marL="0" marR="0" rtl="0" algn="just">
              <a:spcBef>
                <a:spcPts val="0"/>
              </a:spcBef>
              <a:spcAft>
                <a:spcPts val="0"/>
              </a:spcAft>
              <a:buNone/>
            </a:pPr>
            <a:r>
              <a:rPr lang="en-GB" sz="1600"/>
              <a:t>Dilakukan beberapa metode klasifikasi menggunakan algortima machine learning, yaitu Decision Tree dan Random Forest.</a:t>
            </a:r>
            <a:endParaRPr sz="1600"/>
          </a:p>
        </p:txBody>
      </p:sp>
      <p:sp>
        <p:nvSpPr>
          <p:cNvPr id="328" name="Shape 328"/>
          <p:cNvSpPr/>
          <p:nvPr/>
        </p:nvSpPr>
        <p:spPr>
          <a:xfrm>
            <a:off x="145350" y="1269587"/>
            <a:ext cx="1221300" cy="4338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Roboto"/>
                <a:ea typeface="Roboto"/>
                <a:cs typeface="Roboto"/>
                <a:sym typeface="Roboto"/>
              </a:rPr>
              <a:t>Collecting Data</a:t>
            </a:r>
            <a:endParaRPr b="1">
              <a:solidFill>
                <a:srgbClr val="FFFFFF"/>
              </a:solidFill>
              <a:latin typeface="Roboto"/>
              <a:ea typeface="Roboto"/>
              <a:cs typeface="Roboto"/>
              <a:sym typeface="Roboto"/>
            </a:endParaRPr>
          </a:p>
        </p:txBody>
      </p:sp>
      <p:sp>
        <p:nvSpPr>
          <p:cNvPr id="329" name="Shape 329"/>
          <p:cNvSpPr/>
          <p:nvPr/>
        </p:nvSpPr>
        <p:spPr>
          <a:xfrm>
            <a:off x="35400" y="2012850"/>
            <a:ext cx="1441200" cy="4338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Roboto"/>
                <a:ea typeface="Roboto"/>
                <a:cs typeface="Roboto"/>
                <a:sym typeface="Roboto"/>
              </a:rPr>
              <a:t>Pre-processing</a:t>
            </a:r>
            <a:endParaRPr b="1">
              <a:solidFill>
                <a:srgbClr val="FFFFFF"/>
              </a:solidFill>
              <a:latin typeface="Roboto"/>
              <a:ea typeface="Roboto"/>
              <a:cs typeface="Roboto"/>
              <a:sym typeface="Roboto"/>
            </a:endParaRPr>
          </a:p>
        </p:txBody>
      </p:sp>
      <p:sp>
        <p:nvSpPr>
          <p:cNvPr id="330" name="Shape 330"/>
          <p:cNvSpPr/>
          <p:nvPr/>
        </p:nvSpPr>
        <p:spPr>
          <a:xfrm>
            <a:off x="145350" y="3525328"/>
            <a:ext cx="1221300" cy="4338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Roboto"/>
                <a:ea typeface="Roboto"/>
                <a:cs typeface="Roboto"/>
                <a:sym typeface="Roboto"/>
              </a:rPr>
              <a:t>Building Model</a:t>
            </a:r>
            <a:endParaRPr b="1">
              <a:solidFill>
                <a:srgbClr val="FFFFFF"/>
              </a:solidFill>
              <a:latin typeface="Roboto"/>
              <a:ea typeface="Roboto"/>
              <a:cs typeface="Roboto"/>
              <a:sym typeface="Roboto"/>
            </a:endParaRPr>
          </a:p>
        </p:txBody>
      </p:sp>
      <p:sp>
        <p:nvSpPr>
          <p:cNvPr id="331" name="Shape 331"/>
          <p:cNvSpPr/>
          <p:nvPr/>
        </p:nvSpPr>
        <p:spPr>
          <a:xfrm>
            <a:off x="145350" y="4213451"/>
            <a:ext cx="1221300" cy="4338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Roboto"/>
                <a:ea typeface="Roboto"/>
                <a:cs typeface="Roboto"/>
                <a:sym typeface="Roboto"/>
              </a:rPr>
              <a:t>Output</a:t>
            </a:r>
            <a:endParaRPr b="1">
              <a:solidFill>
                <a:srgbClr val="FFFFFF"/>
              </a:solidFill>
              <a:latin typeface="Roboto"/>
              <a:ea typeface="Roboto"/>
              <a:cs typeface="Roboto"/>
              <a:sym typeface="Roboto"/>
            </a:endParaRPr>
          </a:p>
        </p:txBody>
      </p:sp>
      <p:cxnSp>
        <p:nvCxnSpPr>
          <p:cNvPr id="332" name="Shape 332"/>
          <p:cNvCxnSpPr>
            <a:stCxn id="328" idx="2"/>
            <a:endCxn id="329" idx="0"/>
          </p:cNvCxnSpPr>
          <p:nvPr/>
        </p:nvCxnSpPr>
        <p:spPr>
          <a:xfrm>
            <a:off x="756000" y="1703387"/>
            <a:ext cx="0" cy="309600"/>
          </a:xfrm>
          <a:prstGeom prst="straightConnector1">
            <a:avLst/>
          </a:prstGeom>
          <a:noFill/>
          <a:ln cap="flat" cmpd="sng" w="9525">
            <a:solidFill>
              <a:srgbClr val="3D3D3D"/>
            </a:solidFill>
            <a:prstDash val="solid"/>
            <a:round/>
            <a:headEnd len="med" w="med" type="none"/>
            <a:tailEnd len="med" w="med" type="triangle"/>
          </a:ln>
        </p:spPr>
      </p:cxnSp>
      <p:cxnSp>
        <p:nvCxnSpPr>
          <p:cNvPr id="333" name="Shape 333"/>
          <p:cNvCxnSpPr>
            <a:stCxn id="330" idx="2"/>
            <a:endCxn id="331" idx="0"/>
          </p:cNvCxnSpPr>
          <p:nvPr/>
        </p:nvCxnSpPr>
        <p:spPr>
          <a:xfrm>
            <a:off x="756000" y="3959128"/>
            <a:ext cx="0" cy="254400"/>
          </a:xfrm>
          <a:prstGeom prst="straightConnector1">
            <a:avLst/>
          </a:prstGeom>
          <a:noFill/>
          <a:ln cap="flat" cmpd="sng" w="9525">
            <a:solidFill>
              <a:srgbClr val="3D3D3D"/>
            </a:solidFill>
            <a:prstDash val="solid"/>
            <a:round/>
            <a:headEnd len="med" w="med" type="none"/>
            <a:tailEnd len="med" w="med" type="triangle"/>
          </a:ln>
        </p:spPr>
      </p:cxnSp>
      <p:cxnSp>
        <p:nvCxnSpPr>
          <p:cNvPr id="334" name="Shape 334"/>
          <p:cNvCxnSpPr>
            <a:stCxn id="329" idx="2"/>
          </p:cNvCxnSpPr>
          <p:nvPr/>
        </p:nvCxnSpPr>
        <p:spPr>
          <a:xfrm>
            <a:off x="756000" y="2446650"/>
            <a:ext cx="0" cy="335400"/>
          </a:xfrm>
          <a:prstGeom prst="straightConnector1">
            <a:avLst/>
          </a:prstGeom>
          <a:noFill/>
          <a:ln cap="flat" cmpd="sng" w="9525">
            <a:solidFill>
              <a:srgbClr val="3D3D3D"/>
            </a:solidFill>
            <a:prstDash val="solid"/>
            <a:round/>
            <a:headEnd len="med" w="med" type="none"/>
            <a:tailEnd len="med" w="med" type="triangle"/>
          </a:ln>
        </p:spPr>
      </p:cxnSp>
      <p:cxnSp>
        <p:nvCxnSpPr>
          <p:cNvPr id="335" name="Shape 335"/>
          <p:cNvCxnSpPr>
            <a:endCxn id="330" idx="0"/>
          </p:cNvCxnSpPr>
          <p:nvPr/>
        </p:nvCxnSpPr>
        <p:spPr>
          <a:xfrm>
            <a:off x="756000" y="3189928"/>
            <a:ext cx="0" cy="335400"/>
          </a:xfrm>
          <a:prstGeom prst="straightConnector1">
            <a:avLst/>
          </a:prstGeom>
          <a:noFill/>
          <a:ln cap="flat" cmpd="sng" w="9525">
            <a:solidFill>
              <a:srgbClr val="3D3D3D"/>
            </a:solidFill>
            <a:prstDash val="solid"/>
            <a:round/>
            <a:headEnd len="med" w="med" type="none"/>
            <a:tailEnd len="med" w="med" type="triangle"/>
          </a:ln>
        </p:spPr>
      </p:cxnSp>
      <p:sp>
        <p:nvSpPr>
          <p:cNvPr id="336" name="Shape 336"/>
          <p:cNvSpPr/>
          <p:nvPr/>
        </p:nvSpPr>
        <p:spPr>
          <a:xfrm>
            <a:off x="145350" y="2756100"/>
            <a:ext cx="1310700" cy="433800"/>
          </a:xfrm>
          <a:prstGeom prst="rect">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Roboto"/>
                <a:ea typeface="Roboto"/>
                <a:cs typeface="Roboto"/>
                <a:sym typeface="Roboto"/>
              </a:rPr>
              <a:t>Classification</a:t>
            </a:r>
            <a:endParaRPr b="1">
              <a:solidFill>
                <a:srgbClr val="FFFFFF"/>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Shape 341"/>
          <p:cNvSpPr txBox="1"/>
          <p:nvPr/>
        </p:nvSpPr>
        <p:spPr>
          <a:xfrm>
            <a:off x="2542566" y="1542735"/>
            <a:ext cx="5624100" cy="2062200"/>
          </a:xfrm>
          <a:prstGeom prst="rect">
            <a:avLst/>
          </a:prstGeom>
          <a:noFill/>
          <a:ln>
            <a:noFill/>
          </a:ln>
        </p:spPr>
        <p:txBody>
          <a:bodyPr anchorCtr="0" anchor="ctr" bIns="45700" lIns="91425" spcFirstLastPara="1" rIns="91425" wrap="square" tIns="45700">
            <a:noAutofit/>
          </a:bodyPr>
          <a:lstStyle/>
          <a:p>
            <a:pPr indent="-330200" lvl="0" marL="457200" marR="0" rtl="0" algn="just">
              <a:spcBef>
                <a:spcPts val="0"/>
              </a:spcBef>
              <a:spcAft>
                <a:spcPts val="0"/>
              </a:spcAft>
              <a:buSzPts val="1600"/>
              <a:buChar char="●"/>
            </a:pPr>
            <a:r>
              <a:rPr lang="en-GB" sz="1600"/>
              <a:t>Data dipisah menjadi data test dan data training, dengan 30% data test dan 70% data training</a:t>
            </a:r>
            <a:endParaRPr sz="1600"/>
          </a:p>
          <a:p>
            <a:pPr indent="-330200" lvl="0" marL="457200" marR="0" rtl="0" algn="just">
              <a:spcBef>
                <a:spcPts val="0"/>
              </a:spcBef>
              <a:spcAft>
                <a:spcPts val="0"/>
              </a:spcAft>
              <a:buSzPts val="1600"/>
              <a:buChar char="●"/>
            </a:pPr>
            <a:r>
              <a:rPr lang="en-GB" sz="1600"/>
              <a:t>Dilakukan ekstraksi fitur, dan target berjudul Arrest berupa nilai True atau False</a:t>
            </a:r>
            <a:endParaRPr sz="1600"/>
          </a:p>
          <a:p>
            <a:pPr indent="-330200" lvl="0" marL="457200" marR="0" rtl="0" algn="just">
              <a:spcBef>
                <a:spcPts val="0"/>
              </a:spcBef>
              <a:spcAft>
                <a:spcPts val="0"/>
              </a:spcAft>
              <a:buSzPts val="1600"/>
              <a:buChar char="●"/>
            </a:pPr>
            <a:r>
              <a:rPr lang="en-GB" sz="1600"/>
              <a:t>Dilakukan pelatihan model dengan algoritma klasifikasi Decision Tree dan Random Forest</a:t>
            </a:r>
            <a:endParaRPr sz="1600"/>
          </a:p>
        </p:txBody>
      </p:sp>
      <p:sp>
        <p:nvSpPr>
          <p:cNvPr id="342" name="Shape 342"/>
          <p:cNvSpPr txBox="1"/>
          <p:nvPr>
            <p:ph idx="1" type="body"/>
          </p:nvPr>
        </p:nvSpPr>
        <p:spPr>
          <a:xfrm>
            <a:off x="1691675" y="123475"/>
            <a:ext cx="7452300" cy="1086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F3F3F"/>
              </a:buClr>
              <a:buSzPts val="3600"/>
              <a:buFont typeface="Arial"/>
              <a:buNone/>
            </a:pPr>
            <a:r>
              <a:rPr b="0" i="0" lang="en-GB" sz="3600" u="none" cap="none" strike="noStrike">
                <a:solidFill>
                  <a:srgbClr val="3F3F3F"/>
                </a:solidFill>
                <a:latin typeface="Arial"/>
                <a:ea typeface="Arial"/>
                <a:cs typeface="Arial"/>
                <a:sym typeface="Arial"/>
              </a:rPr>
              <a:t>Metodologi </a:t>
            </a:r>
            <a:endParaRPr/>
          </a:p>
        </p:txBody>
      </p:sp>
      <p:sp>
        <p:nvSpPr>
          <p:cNvPr id="343" name="Shape 343"/>
          <p:cNvSpPr/>
          <p:nvPr/>
        </p:nvSpPr>
        <p:spPr>
          <a:xfrm>
            <a:off x="145350" y="1269587"/>
            <a:ext cx="1221300" cy="4338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Roboto"/>
                <a:ea typeface="Roboto"/>
                <a:cs typeface="Roboto"/>
                <a:sym typeface="Roboto"/>
              </a:rPr>
              <a:t>Collecting Data</a:t>
            </a:r>
            <a:endParaRPr b="1">
              <a:solidFill>
                <a:srgbClr val="FFFFFF"/>
              </a:solidFill>
              <a:latin typeface="Roboto"/>
              <a:ea typeface="Roboto"/>
              <a:cs typeface="Roboto"/>
              <a:sym typeface="Roboto"/>
            </a:endParaRPr>
          </a:p>
        </p:txBody>
      </p:sp>
      <p:sp>
        <p:nvSpPr>
          <p:cNvPr id="344" name="Shape 344"/>
          <p:cNvSpPr/>
          <p:nvPr/>
        </p:nvSpPr>
        <p:spPr>
          <a:xfrm>
            <a:off x="35400" y="2012850"/>
            <a:ext cx="1441200" cy="4338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Roboto"/>
                <a:ea typeface="Roboto"/>
                <a:cs typeface="Roboto"/>
                <a:sym typeface="Roboto"/>
              </a:rPr>
              <a:t>Pre-processing</a:t>
            </a:r>
            <a:endParaRPr b="1">
              <a:solidFill>
                <a:srgbClr val="FFFFFF"/>
              </a:solidFill>
              <a:latin typeface="Roboto"/>
              <a:ea typeface="Roboto"/>
              <a:cs typeface="Roboto"/>
              <a:sym typeface="Roboto"/>
            </a:endParaRPr>
          </a:p>
        </p:txBody>
      </p:sp>
      <p:sp>
        <p:nvSpPr>
          <p:cNvPr id="345" name="Shape 345"/>
          <p:cNvSpPr/>
          <p:nvPr/>
        </p:nvSpPr>
        <p:spPr>
          <a:xfrm>
            <a:off x="145350" y="3525328"/>
            <a:ext cx="1221300" cy="433800"/>
          </a:xfrm>
          <a:prstGeom prst="rect">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Roboto"/>
                <a:ea typeface="Roboto"/>
                <a:cs typeface="Roboto"/>
                <a:sym typeface="Roboto"/>
              </a:rPr>
              <a:t>Building Model</a:t>
            </a:r>
            <a:endParaRPr b="1">
              <a:solidFill>
                <a:srgbClr val="FFFFFF"/>
              </a:solidFill>
              <a:latin typeface="Roboto"/>
              <a:ea typeface="Roboto"/>
              <a:cs typeface="Roboto"/>
              <a:sym typeface="Roboto"/>
            </a:endParaRPr>
          </a:p>
        </p:txBody>
      </p:sp>
      <p:sp>
        <p:nvSpPr>
          <p:cNvPr id="346" name="Shape 346"/>
          <p:cNvSpPr/>
          <p:nvPr/>
        </p:nvSpPr>
        <p:spPr>
          <a:xfrm>
            <a:off x="145350" y="4213451"/>
            <a:ext cx="1221300" cy="4338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Roboto"/>
                <a:ea typeface="Roboto"/>
                <a:cs typeface="Roboto"/>
                <a:sym typeface="Roboto"/>
              </a:rPr>
              <a:t>Output</a:t>
            </a:r>
            <a:endParaRPr b="1">
              <a:solidFill>
                <a:srgbClr val="FFFFFF"/>
              </a:solidFill>
              <a:latin typeface="Roboto"/>
              <a:ea typeface="Roboto"/>
              <a:cs typeface="Roboto"/>
              <a:sym typeface="Roboto"/>
            </a:endParaRPr>
          </a:p>
        </p:txBody>
      </p:sp>
      <p:cxnSp>
        <p:nvCxnSpPr>
          <p:cNvPr id="347" name="Shape 347"/>
          <p:cNvCxnSpPr>
            <a:stCxn id="343" idx="2"/>
            <a:endCxn id="344" idx="0"/>
          </p:cNvCxnSpPr>
          <p:nvPr/>
        </p:nvCxnSpPr>
        <p:spPr>
          <a:xfrm>
            <a:off x="756000" y="1703387"/>
            <a:ext cx="0" cy="309600"/>
          </a:xfrm>
          <a:prstGeom prst="straightConnector1">
            <a:avLst/>
          </a:prstGeom>
          <a:noFill/>
          <a:ln cap="flat" cmpd="sng" w="9525">
            <a:solidFill>
              <a:srgbClr val="3D3D3D"/>
            </a:solidFill>
            <a:prstDash val="solid"/>
            <a:round/>
            <a:headEnd len="med" w="med" type="none"/>
            <a:tailEnd len="med" w="med" type="triangle"/>
          </a:ln>
        </p:spPr>
      </p:cxnSp>
      <p:cxnSp>
        <p:nvCxnSpPr>
          <p:cNvPr id="348" name="Shape 348"/>
          <p:cNvCxnSpPr>
            <a:stCxn id="345" idx="2"/>
            <a:endCxn id="346" idx="0"/>
          </p:cNvCxnSpPr>
          <p:nvPr/>
        </p:nvCxnSpPr>
        <p:spPr>
          <a:xfrm>
            <a:off x="756000" y="3959128"/>
            <a:ext cx="0" cy="254400"/>
          </a:xfrm>
          <a:prstGeom prst="straightConnector1">
            <a:avLst/>
          </a:prstGeom>
          <a:noFill/>
          <a:ln cap="flat" cmpd="sng" w="9525">
            <a:solidFill>
              <a:srgbClr val="3D3D3D"/>
            </a:solidFill>
            <a:prstDash val="solid"/>
            <a:round/>
            <a:headEnd len="med" w="med" type="none"/>
            <a:tailEnd len="med" w="med" type="triangle"/>
          </a:ln>
        </p:spPr>
      </p:cxnSp>
      <p:cxnSp>
        <p:nvCxnSpPr>
          <p:cNvPr id="349" name="Shape 349"/>
          <p:cNvCxnSpPr>
            <a:stCxn id="344" idx="2"/>
          </p:cNvCxnSpPr>
          <p:nvPr/>
        </p:nvCxnSpPr>
        <p:spPr>
          <a:xfrm>
            <a:off x="756000" y="2446650"/>
            <a:ext cx="0" cy="335400"/>
          </a:xfrm>
          <a:prstGeom prst="straightConnector1">
            <a:avLst/>
          </a:prstGeom>
          <a:noFill/>
          <a:ln cap="flat" cmpd="sng" w="9525">
            <a:solidFill>
              <a:srgbClr val="3D3D3D"/>
            </a:solidFill>
            <a:prstDash val="solid"/>
            <a:round/>
            <a:headEnd len="med" w="med" type="none"/>
            <a:tailEnd len="med" w="med" type="triangle"/>
          </a:ln>
        </p:spPr>
      </p:cxnSp>
      <p:cxnSp>
        <p:nvCxnSpPr>
          <p:cNvPr id="350" name="Shape 350"/>
          <p:cNvCxnSpPr>
            <a:endCxn id="345" idx="0"/>
          </p:cNvCxnSpPr>
          <p:nvPr/>
        </p:nvCxnSpPr>
        <p:spPr>
          <a:xfrm>
            <a:off x="756000" y="3189928"/>
            <a:ext cx="0" cy="335400"/>
          </a:xfrm>
          <a:prstGeom prst="straightConnector1">
            <a:avLst/>
          </a:prstGeom>
          <a:noFill/>
          <a:ln cap="flat" cmpd="sng" w="9525">
            <a:solidFill>
              <a:srgbClr val="3D3D3D"/>
            </a:solidFill>
            <a:prstDash val="solid"/>
            <a:round/>
            <a:headEnd len="med" w="med" type="none"/>
            <a:tailEnd len="med" w="med" type="triangle"/>
          </a:ln>
        </p:spPr>
      </p:cxnSp>
      <p:sp>
        <p:nvSpPr>
          <p:cNvPr id="351" name="Shape 351"/>
          <p:cNvSpPr/>
          <p:nvPr/>
        </p:nvSpPr>
        <p:spPr>
          <a:xfrm>
            <a:off x="145350" y="2756100"/>
            <a:ext cx="1310700" cy="4338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Roboto"/>
                <a:ea typeface="Roboto"/>
                <a:cs typeface="Roboto"/>
                <a:sym typeface="Roboto"/>
              </a:rPr>
              <a:t>Classification</a:t>
            </a:r>
            <a:endParaRPr b="1">
              <a:solidFill>
                <a:srgbClr val="FFFFFF"/>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Shape 356"/>
          <p:cNvSpPr txBox="1"/>
          <p:nvPr>
            <p:ph idx="1" type="body"/>
          </p:nvPr>
        </p:nvSpPr>
        <p:spPr>
          <a:xfrm>
            <a:off x="1691675" y="123475"/>
            <a:ext cx="7452300" cy="1086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F3F3F"/>
              </a:buClr>
              <a:buSzPts val="3600"/>
              <a:buFont typeface="Arial"/>
              <a:buNone/>
            </a:pPr>
            <a:r>
              <a:rPr b="0" i="0" lang="en-GB" sz="3600" u="none" cap="none" strike="noStrike">
                <a:solidFill>
                  <a:srgbClr val="3F3F3F"/>
                </a:solidFill>
                <a:latin typeface="Arial"/>
                <a:ea typeface="Arial"/>
                <a:cs typeface="Arial"/>
                <a:sym typeface="Arial"/>
              </a:rPr>
              <a:t>Metodologi </a:t>
            </a:r>
            <a:endParaRPr/>
          </a:p>
        </p:txBody>
      </p:sp>
      <p:sp>
        <p:nvSpPr>
          <p:cNvPr id="357" name="Shape 357"/>
          <p:cNvSpPr/>
          <p:nvPr/>
        </p:nvSpPr>
        <p:spPr>
          <a:xfrm>
            <a:off x="2258219" y="1209551"/>
            <a:ext cx="6192600" cy="3530400"/>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8" name="Shape 358"/>
          <p:cNvSpPr txBox="1"/>
          <p:nvPr/>
        </p:nvSpPr>
        <p:spPr>
          <a:xfrm>
            <a:off x="2542566" y="1542735"/>
            <a:ext cx="5624100" cy="2062200"/>
          </a:xfrm>
          <a:prstGeom prst="rect">
            <a:avLst/>
          </a:prstGeom>
          <a:noFill/>
          <a:ln>
            <a:noFill/>
          </a:ln>
        </p:spPr>
        <p:txBody>
          <a:bodyPr anchorCtr="0" anchor="ctr" bIns="45700" lIns="91425" spcFirstLastPara="1" rIns="91425" wrap="square" tIns="45700">
            <a:noAutofit/>
          </a:bodyPr>
          <a:lstStyle/>
          <a:p>
            <a:pPr indent="228600" lvl="0" marL="0" rtl="0" algn="just">
              <a:lnSpc>
                <a:spcPct val="115000"/>
              </a:lnSpc>
              <a:spcBef>
                <a:spcPts val="0"/>
              </a:spcBef>
              <a:spcAft>
                <a:spcPts val="0"/>
              </a:spcAft>
              <a:buClr>
                <a:schemeClr val="dk1"/>
              </a:buClr>
              <a:buSzPts val="1100"/>
              <a:buFont typeface="Arial"/>
              <a:buNone/>
            </a:pPr>
            <a:r>
              <a:rPr lang="en-GB" sz="1800">
                <a:solidFill>
                  <a:schemeClr val="dk1"/>
                </a:solidFill>
              </a:rPr>
              <a:t>Setelah model dibangun, lalu model tersebut diuji dengan cara melakukan test pada model menggunakan data test. Lalu didapatkan nilai akurasi dari model tersebut.</a:t>
            </a:r>
            <a:endParaRPr sz="1800"/>
          </a:p>
        </p:txBody>
      </p:sp>
      <p:sp>
        <p:nvSpPr>
          <p:cNvPr id="359" name="Shape 359"/>
          <p:cNvSpPr/>
          <p:nvPr/>
        </p:nvSpPr>
        <p:spPr>
          <a:xfrm>
            <a:off x="145350" y="1269587"/>
            <a:ext cx="1221300" cy="4338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Roboto"/>
                <a:ea typeface="Roboto"/>
                <a:cs typeface="Roboto"/>
                <a:sym typeface="Roboto"/>
              </a:rPr>
              <a:t>Collecting Data</a:t>
            </a:r>
            <a:endParaRPr b="1">
              <a:solidFill>
                <a:srgbClr val="FFFFFF"/>
              </a:solidFill>
              <a:latin typeface="Roboto"/>
              <a:ea typeface="Roboto"/>
              <a:cs typeface="Roboto"/>
              <a:sym typeface="Roboto"/>
            </a:endParaRPr>
          </a:p>
        </p:txBody>
      </p:sp>
      <p:sp>
        <p:nvSpPr>
          <p:cNvPr id="360" name="Shape 360"/>
          <p:cNvSpPr/>
          <p:nvPr/>
        </p:nvSpPr>
        <p:spPr>
          <a:xfrm>
            <a:off x="35400" y="2012850"/>
            <a:ext cx="1441200" cy="4338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Roboto"/>
                <a:ea typeface="Roboto"/>
                <a:cs typeface="Roboto"/>
                <a:sym typeface="Roboto"/>
              </a:rPr>
              <a:t>Pre-processing</a:t>
            </a:r>
            <a:endParaRPr b="1">
              <a:solidFill>
                <a:srgbClr val="FFFFFF"/>
              </a:solidFill>
              <a:latin typeface="Roboto"/>
              <a:ea typeface="Roboto"/>
              <a:cs typeface="Roboto"/>
              <a:sym typeface="Roboto"/>
            </a:endParaRPr>
          </a:p>
        </p:txBody>
      </p:sp>
      <p:sp>
        <p:nvSpPr>
          <p:cNvPr id="361" name="Shape 361"/>
          <p:cNvSpPr/>
          <p:nvPr/>
        </p:nvSpPr>
        <p:spPr>
          <a:xfrm>
            <a:off x="145350" y="3525328"/>
            <a:ext cx="1221300" cy="4338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Roboto"/>
                <a:ea typeface="Roboto"/>
                <a:cs typeface="Roboto"/>
                <a:sym typeface="Roboto"/>
              </a:rPr>
              <a:t>Building Model</a:t>
            </a:r>
            <a:endParaRPr b="1">
              <a:solidFill>
                <a:srgbClr val="FFFFFF"/>
              </a:solidFill>
              <a:latin typeface="Roboto"/>
              <a:ea typeface="Roboto"/>
              <a:cs typeface="Roboto"/>
              <a:sym typeface="Roboto"/>
            </a:endParaRPr>
          </a:p>
        </p:txBody>
      </p:sp>
      <p:sp>
        <p:nvSpPr>
          <p:cNvPr id="362" name="Shape 362"/>
          <p:cNvSpPr/>
          <p:nvPr/>
        </p:nvSpPr>
        <p:spPr>
          <a:xfrm>
            <a:off x="145350" y="4213451"/>
            <a:ext cx="1221300" cy="433800"/>
          </a:xfrm>
          <a:prstGeom prst="rect">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Roboto"/>
                <a:ea typeface="Roboto"/>
                <a:cs typeface="Roboto"/>
                <a:sym typeface="Roboto"/>
              </a:rPr>
              <a:t>Output</a:t>
            </a:r>
            <a:endParaRPr b="1">
              <a:solidFill>
                <a:srgbClr val="FFFFFF"/>
              </a:solidFill>
              <a:latin typeface="Roboto"/>
              <a:ea typeface="Roboto"/>
              <a:cs typeface="Roboto"/>
              <a:sym typeface="Roboto"/>
            </a:endParaRPr>
          </a:p>
        </p:txBody>
      </p:sp>
      <p:cxnSp>
        <p:nvCxnSpPr>
          <p:cNvPr id="363" name="Shape 363"/>
          <p:cNvCxnSpPr>
            <a:stCxn id="359" idx="2"/>
            <a:endCxn id="360" idx="0"/>
          </p:cNvCxnSpPr>
          <p:nvPr/>
        </p:nvCxnSpPr>
        <p:spPr>
          <a:xfrm>
            <a:off x="756000" y="1703387"/>
            <a:ext cx="0" cy="309600"/>
          </a:xfrm>
          <a:prstGeom prst="straightConnector1">
            <a:avLst/>
          </a:prstGeom>
          <a:noFill/>
          <a:ln cap="flat" cmpd="sng" w="9525">
            <a:solidFill>
              <a:srgbClr val="3D3D3D"/>
            </a:solidFill>
            <a:prstDash val="solid"/>
            <a:round/>
            <a:headEnd len="med" w="med" type="none"/>
            <a:tailEnd len="med" w="med" type="triangle"/>
          </a:ln>
        </p:spPr>
      </p:cxnSp>
      <p:cxnSp>
        <p:nvCxnSpPr>
          <p:cNvPr id="364" name="Shape 364"/>
          <p:cNvCxnSpPr>
            <a:stCxn id="361" idx="2"/>
            <a:endCxn id="362" idx="0"/>
          </p:cNvCxnSpPr>
          <p:nvPr/>
        </p:nvCxnSpPr>
        <p:spPr>
          <a:xfrm>
            <a:off x="756000" y="3959128"/>
            <a:ext cx="0" cy="254400"/>
          </a:xfrm>
          <a:prstGeom prst="straightConnector1">
            <a:avLst/>
          </a:prstGeom>
          <a:noFill/>
          <a:ln cap="flat" cmpd="sng" w="9525">
            <a:solidFill>
              <a:srgbClr val="3D3D3D"/>
            </a:solidFill>
            <a:prstDash val="solid"/>
            <a:round/>
            <a:headEnd len="med" w="med" type="none"/>
            <a:tailEnd len="med" w="med" type="triangle"/>
          </a:ln>
        </p:spPr>
      </p:cxnSp>
      <p:cxnSp>
        <p:nvCxnSpPr>
          <p:cNvPr id="365" name="Shape 365"/>
          <p:cNvCxnSpPr>
            <a:stCxn id="360" idx="2"/>
          </p:cNvCxnSpPr>
          <p:nvPr/>
        </p:nvCxnSpPr>
        <p:spPr>
          <a:xfrm>
            <a:off x="756000" y="2446650"/>
            <a:ext cx="0" cy="335400"/>
          </a:xfrm>
          <a:prstGeom prst="straightConnector1">
            <a:avLst/>
          </a:prstGeom>
          <a:noFill/>
          <a:ln cap="flat" cmpd="sng" w="9525">
            <a:solidFill>
              <a:srgbClr val="3D3D3D"/>
            </a:solidFill>
            <a:prstDash val="solid"/>
            <a:round/>
            <a:headEnd len="med" w="med" type="none"/>
            <a:tailEnd len="med" w="med" type="triangle"/>
          </a:ln>
        </p:spPr>
      </p:cxnSp>
      <p:cxnSp>
        <p:nvCxnSpPr>
          <p:cNvPr id="366" name="Shape 366"/>
          <p:cNvCxnSpPr>
            <a:endCxn id="361" idx="0"/>
          </p:cNvCxnSpPr>
          <p:nvPr/>
        </p:nvCxnSpPr>
        <p:spPr>
          <a:xfrm>
            <a:off x="756000" y="3189928"/>
            <a:ext cx="0" cy="335400"/>
          </a:xfrm>
          <a:prstGeom prst="straightConnector1">
            <a:avLst/>
          </a:prstGeom>
          <a:noFill/>
          <a:ln cap="flat" cmpd="sng" w="9525">
            <a:solidFill>
              <a:srgbClr val="3D3D3D"/>
            </a:solidFill>
            <a:prstDash val="solid"/>
            <a:round/>
            <a:headEnd len="med" w="med" type="none"/>
            <a:tailEnd len="med" w="med" type="triangle"/>
          </a:ln>
        </p:spPr>
      </p:cxnSp>
      <p:sp>
        <p:nvSpPr>
          <p:cNvPr id="367" name="Shape 367"/>
          <p:cNvSpPr/>
          <p:nvPr/>
        </p:nvSpPr>
        <p:spPr>
          <a:xfrm>
            <a:off x="145350" y="2756100"/>
            <a:ext cx="1310700" cy="4338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Roboto"/>
                <a:ea typeface="Roboto"/>
                <a:cs typeface="Roboto"/>
                <a:sym typeface="Roboto"/>
              </a:rPr>
              <a:t>Classification</a:t>
            </a:r>
            <a:endParaRPr b="1">
              <a:solidFill>
                <a:srgbClr val="FFFFFF"/>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Shape 372"/>
          <p:cNvSpPr txBox="1"/>
          <p:nvPr>
            <p:ph idx="1" type="body"/>
          </p:nvPr>
        </p:nvSpPr>
        <p:spPr>
          <a:xfrm>
            <a:off x="1691680" y="123478"/>
            <a:ext cx="7452300" cy="576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F3F3F"/>
              </a:buClr>
              <a:buSzPts val="3600"/>
              <a:buFont typeface="Arial"/>
              <a:buNone/>
            </a:pPr>
            <a:r>
              <a:rPr b="0" i="0" lang="en-GB" sz="3600" u="none" cap="none" strike="noStrike">
                <a:solidFill>
                  <a:srgbClr val="3F3F3F"/>
                </a:solidFill>
                <a:latin typeface="Arial"/>
                <a:ea typeface="Arial"/>
                <a:cs typeface="Arial"/>
                <a:sym typeface="Arial"/>
              </a:rPr>
              <a:t>Hasil &amp; Analisis - </a:t>
            </a:r>
            <a:r>
              <a:rPr b="0" i="0" lang="en-GB" sz="3600" u="none" cap="none" strike="noStrike">
                <a:solidFill>
                  <a:srgbClr val="4A86E8"/>
                </a:solidFill>
                <a:latin typeface="Arial"/>
                <a:ea typeface="Arial"/>
                <a:cs typeface="Arial"/>
                <a:sym typeface="Arial"/>
              </a:rPr>
              <a:t>Decision Tree</a:t>
            </a:r>
            <a:endParaRPr b="0" i="0" sz="3600" u="none" cap="none" strike="noStrike">
              <a:solidFill>
                <a:srgbClr val="4A86E8"/>
              </a:solidFill>
              <a:latin typeface="Arial"/>
              <a:ea typeface="Arial"/>
              <a:cs typeface="Arial"/>
              <a:sym typeface="Arial"/>
            </a:endParaRPr>
          </a:p>
        </p:txBody>
      </p:sp>
      <p:pic>
        <p:nvPicPr>
          <p:cNvPr id="373" name="Shape 373"/>
          <p:cNvPicPr preferRelativeResize="0"/>
          <p:nvPr/>
        </p:nvPicPr>
        <p:blipFill>
          <a:blip r:embed="rId3">
            <a:alphaModFix/>
          </a:blip>
          <a:stretch>
            <a:fillRect/>
          </a:stretch>
        </p:blipFill>
        <p:spPr>
          <a:xfrm>
            <a:off x="2348650" y="918474"/>
            <a:ext cx="5640924" cy="42250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Shape 378"/>
          <p:cNvSpPr txBox="1"/>
          <p:nvPr>
            <p:ph idx="1" type="body"/>
          </p:nvPr>
        </p:nvSpPr>
        <p:spPr>
          <a:xfrm>
            <a:off x="1691680" y="123478"/>
            <a:ext cx="7452300" cy="576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F3F3F"/>
              </a:buClr>
              <a:buSzPts val="3600"/>
              <a:buFont typeface="Arial"/>
              <a:buNone/>
            </a:pPr>
            <a:r>
              <a:rPr b="0" i="0" lang="en-GB" sz="3600" u="none" cap="none" strike="noStrike">
                <a:solidFill>
                  <a:srgbClr val="3F3F3F"/>
                </a:solidFill>
                <a:latin typeface="Arial"/>
                <a:ea typeface="Arial"/>
                <a:cs typeface="Arial"/>
                <a:sym typeface="Arial"/>
              </a:rPr>
              <a:t>Hasil &amp; Analisis </a:t>
            </a:r>
            <a:r>
              <a:rPr lang="en-GB"/>
              <a:t>- </a:t>
            </a:r>
            <a:r>
              <a:rPr lang="en-GB">
                <a:solidFill>
                  <a:srgbClr val="4A86E8"/>
                </a:solidFill>
              </a:rPr>
              <a:t>Decision Tree</a:t>
            </a:r>
            <a:endParaRPr b="0" i="0" sz="3600" u="none" cap="none" strike="noStrike">
              <a:solidFill>
                <a:srgbClr val="4A86E8"/>
              </a:solidFill>
              <a:latin typeface="Arial"/>
              <a:ea typeface="Arial"/>
              <a:cs typeface="Arial"/>
              <a:sym typeface="Arial"/>
            </a:endParaRPr>
          </a:p>
        </p:txBody>
      </p:sp>
      <p:pic>
        <p:nvPicPr>
          <p:cNvPr id="379" name="Shape 379"/>
          <p:cNvPicPr preferRelativeResize="0"/>
          <p:nvPr/>
        </p:nvPicPr>
        <p:blipFill>
          <a:blip r:embed="rId3">
            <a:alphaModFix/>
          </a:blip>
          <a:stretch>
            <a:fillRect/>
          </a:stretch>
        </p:blipFill>
        <p:spPr>
          <a:xfrm>
            <a:off x="1691675" y="670712"/>
            <a:ext cx="6031924" cy="43767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Shape 384"/>
          <p:cNvSpPr txBox="1"/>
          <p:nvPr>
            <p:ph idx="1" type="body"/>
          </p:nvPr>
        </p:nvSpPr>
        <p:spPr>
          <a:xfrm>
            <a:off x="1691680" y="123478"/>
            <a:ext cx="7452300" cy="576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F3F3F"/>
              </a:buClr>
              <a:buSzPts val="3600"/>
              <a:buFont typeface="Arial"/>
              <a:buNone/>
            </a:pPr>
            <a:r>
              <a:rPr b="0" i="0" lang="en-GB" sz="3600" u="none" cap="none" strike="noStrike">
                <a:solidFill>
                  <a:srgbClr val="3F3F3F"/>
                </a:solidFill>
                <a:latin typeface="Arial"/>
                <a:ea typeface="Arial"/>
                <a:cs typeface="Arial"/>
                <a:sym typeface="Arial"/>
              </a:rPr>
              <a:t>Hasil &amp; Analisis </a:t>
            </a:r>
            <a:r>
              <a:rPr lang="en-GB"/>
              <a:t>- </a:t>
            </a:r>
            <a:r>
              <a:rPr lang="en-GB">
                <a:solidFill>
                  <a:srgbClr val="4A86E8"/>
                </a:solidFill>
              </a:rPr>
              <a:t>Random Forest</a:t>
            </a:r>
            <a:endParaRPr b="0" i="0" sz="3600" u="none" cap="none" strike="noStrike">
              <a:solidFill>
                <a:srgbClr val="4A86E8"/>
              </a:solidFill>
              <a:latin typeface="Arial"/>
              <a:ea typeface="Arial"/>
              <a:cs typeface="Arial"/>
              <a:sym typeface="Arial"/>
            </a:endParaRPr>
          </a:p>
        </p:txBody>
      </p:sp>
      <p:pic>
        <p:nvPicPr>
          <p:cNvPr id="385" name="Shape 385"/>
          <p:cNvPicPr preferRelativeResize="0"/>
          <p:nvPr/>
        </p:nvPicPr>
        <p:blipFill>
          <a:blip r:embed="rId3">
            <a:alphaModFix/>
          </a:blip>
          <a:stretch>
            <a:fillRect/>
          </a:stretch>
        </p:blipFill>
        <p:spPr>
          <a:xfrm>
            <a:off x="1881838" y="934768"/>
            <a:ext cx="5380325" cy="3848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Shape 390"/>
          <p:cNvSpPr txBox="1"/>
          <p:nvPr>
            <p:ph idx="1" type="body"/>
          </p:nvPr>
        </p:nvSpPr>
        <p:spPr>
          <a:xfrm>
            <a:off x="1691680" y="123478"/>
            <a:ext cx="7452300" cy="576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F3F3F"/>
              </a:buClr>
              <a:buSzPts val="3600"/>
              <a:buFont typeface="Arial"/>
              <a:buNone/>
            </a:pPr>
            <a:r>
              <a:rPr b="0" i="0" lang="en-GB" sz="3600" u="none" cap="none" strike="noStrike">
                <a:solidFill>
                  <a:srgbClr val="3F3F3F"/>
                </a:solidFill>
                <a:latin typeface="Arial"/>
                <a:ea typeface="Arial"/>
                <a:cs typeface="Arial"/>
                <a:sym typeface="Arial"/>
              </a:rPr>
              <a:t>Hasil &amp; Analisis </a:t>
            </a:r>
            <a:r>
              <a:rPr lang="en-GB"/>
              <a:t>- </a:t>
            </a:r>
            <a:r>
              <a:rPr lang="en-GB">
                <a:solidFill>
                  <a:srgbClr val="4A86E8"/>
                </a:solidFill>
              </a:rPr>
              <a:t>Random Forest</a:t>
            </a:r>
            <a:endParaRPr b="0" i="0" sz="3600" u="none" cap="none" strike="noStrike">
              <a:solidFill>
                <a:srgbClr val="4A86E8"/>
              </a:solidFill>
              <a:latin typeface="Arial"/>
              <a:ea typeface="Arial"/>
              <a:cs typeface="Arial"/>
              <a:sym typeface="Arial"/>
            </a:endParaRPr>
          </a:p>
        </p:txBody>
      </p:sp>
      <p:pic>
        <p:nvPicPr>
          <p:cNvPr id="391" name="Shape 391"/>
          <p:cNvPicPr preferRelativeResize="0"/>
          <p:nvPr/>
        </p:nvPicPr>
        <p:blipFill>
          <a:blip r:embed="rId3">
            <a:alphaModFix/>
          </a:blip>
          <a:stretch>
            <a:fillRect/>
          </a:stretch>
        </p:blipFill>
        <p:spPr>
          <a:xfrm>
            <a:off x="1768950" y="724925"/>
            <a:ext cx="5606075" cy="4268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ph idx="1" type="body"/>
          </p:nvPr>
        </p:nvSpPr>
        <p:spPr>
          <a:xfrm>
            <a:off x="1691680" y="123478"/>
            <a:ext cx="7452320" cy="57606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F3F3F"/>
              </a:buClr>
              <a:buSzPts val="3600"/>
              <a:buFont typeface="Arial"/>
              <a:buNone/>
            </a:pPr>
            <a:r>
              <a:rPr lang="en-GB"/>
              <a:t>Abstrak</a:t>
            </a:r>
            <a:endParaRPr b="0" i="0" sz="3600" u="none" cap="none" strike="noStrike">
              <a:solidFill>
                <a:srgbClr val="3F3F3F"/>
              </a:solidFill>
              <a:latin typeface="Arial"/>
              <a:ea typeface="Arial"/>
              <a:cs typeface="Arial"/>
              <a:sym typeface="Arial"/>
            </a:endParaRPr>
          </a:p>
        </p:txBody>
      </p:sp>
      <p:sp>
        <p:nvSpPr>
          <p:cNvPr id="163" name="Shape 163"/>
          <p:cNvSpPr/>
          <p:nvPr/>
        </p:nvSpPr>
        <p:spPr>
          <a:xfrm>
            <a:off x="2258219" y="1209551"/>
            <a:ext cx="6192688" cy="353050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4" name="Shape 164"/>
          <p:cNvSpPr txBox="1"/>
          <p:nvPr/>
        </p:nvSpPr>
        <p:spPr>
          <a:xfrm>
            <a:off x="2258225" y="1089926"/>
            <a:ext cx="6192600" cy="3530400"/>
          </a:xfrm>
          <a:prstGeom prst="rect">
            <a:avLst/>
          </a:prstGeom>
          <a:noFill/>
          <a:ln>
            <a:noFill/>
          </a:ln>
        </p:spPr>
        <p:txBody>
          <a:bodyPr anchorCtr="0" anchor="ctr" bIns="45700" lIns="91425" spcFirstLastPara="1" rIns="91425" wrap="square" tIns="45700">
            <a:noAutofit/>
          </a:bodyPr>
          <a:lstStyle/>
          <a:p>
            <a:pPr indent="270510" lvl="0" marL="0" rtl="0" algn="just">
              <a:lnSpc>
                <a:spcPct val="115000"/>
              </a:lnSpc>
              <a:spcBef>
                <a:spcPts val="0"/>
              </a:spcBef>
              <a:spcAft>
                <a:spcPts val="0"/>
              </a:spcAft>
              <a:buClr>
                <a:schemeClr val="dk1"/>
              </a:buClr>
              <a:buSzPts val="1100"/>
              <a:buFont typeface="Arial"/>
              <a:buNone/>
            </a:pPr>
            <a:r>
              <a:rPr lang="en-GB">
                <a:solidFill>
                  <a:schemeClr val="dk1"/>
                </a:solidFill>
              </a:rPr>
              <a:t>Hukum di Indonesia terbilang masih belum terlaksanakan dengan baik, banyak sekali jenis-jenis kejahatan dimanapun dan kapanpun yang terjadi di dunia. Bersalah atau tidaknya terduga kejahatan dapat ditentukan dari berbagai data-data yang diketahui dari suatu kejahatan yang telah terjadi. Penelitian ini ditujukan untuk mengembangkan sistem otomatis yang bisa memprediksi bersalah atau tidaknya pelaku suatu tindakan kriminal. Sistem ini menggunakan data-data yang ada yang akan menjadi penentu hasil akhir prediksi. Data yang digunakan adalah seluruh rekaman data dari Chicago yang peneliti nilai atrbut yang tersedia cukup lengkap dan sangat menggambarkan kejahatan yang terjadi. Sistem otomatis tersebut menggunakan kecerdasan buatan yang menggunakan beberapa algoritma klasifikasi yang akan membuat model klasifikasi, salah satunya adalah Decision Tree. Hasil prediksi yang menggunakan model klasifikasi tersebut adalah apakah suatu pelaku kejahatan dapat dinyatakan bersalah atau tidak.</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b="1" lang="en-GB">
                <a:solidFill>
                  <a:schemeClr val="dk1"/>
                </a:solidFill>
              </a:rPr>
              <a:t>Keyword: chicago crimes, klasifikasi, decision tree, data science</a:t>
            </a:r>
            <a:endParaRPr>
              <a:solidFill>
                <a:schemeClr val="dk1"/>
              </a:solidFill>
            </a:endParaRPr>
          </a:p>
        </p:txBody>
      </p:sp>
      <p:pic>
        <p:nvPicPr>
          <p:cNvPr id="165" name="Shape 165"/>
          <p:cNvPicPr preferRelativeResize="0"/>
          <p:nvPr/>
        </p:nvPicPr>
        <p:blipFill>
          <a:blip r:embed="rId3">
            <a:alphaModFix/>
          </a:blip>
          <a:stretch>
            <a:fillRect/>
          </a:stretch>
        </p:blipFill>
        <p:spPr>
          <a:xfrm>
            <a:off x="293925" y="207623"/>
            <a:ext cx="882300" cy="8823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Shape 396"/>
          <p:cNvSpPr txBox="1"/>
          <p:nvPr>
            <p:ph idx="1" type="body"/>
          </p:nvPr>
        </p:nvSpPr>
        <p:spPr>
          <a:xfrm>
            <a:off x="1691680" y="123478"/>
            <a:ext cx="7452300" cy="576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F3F3F"/>
              </a:buClr>
              <a:buSzPts val="3600"/>
              <a:buFont typeface="Arial"/>
              <a:buNone/>
            </a:pPr>
            <a:r>
              <a:rPr b="0" i="0" lang="en-GB" sz="3600" u="none" cap="none" strike="noStrike">
                <a:solidFill>
                  <a:srgbClr val="3F3F3F"/>
                </a:solidFill>
                <a:latin typeface="Arial"/>
                <a:ea typeface="Arial"/>
                <a:cs typeface="Arial"/>
                <a:sym typeface="Arial"/>
              </a:rPr>
              <a:t>Hasil &amp; Analisis</a:t>
            </a:r>
            <a:endParaRPr b="0" i="0" sz="3600" u="none" cap="none" strike="noStrike">
              <a:solidFill>
                <a:srgbClr val="4A86E8"/>
              </a:solidFill>
              <a:latin typeface="Arial"/>
              <a:ea typeface="Arial"/>
              <a:cs typeface="Arial"/>
              <a:sym typeface="Arial"/>
            </a:endParaRPr>
          </a:p>
        </p:txBody>
      </p:sp>
      <p:graphicFrame>
        <p:nvGraphicFramePr>
          <p:cNvPr id="397" name="Shape 397"/>
          <p:cNvGraphicFramePr/>
          <p:nvPr/>
        </p:nvGraphicFramePr>
        <p:xfrm>
          <a:off x="3004813" y="2270500"/>
          <a:ext cx="3000000" cy="3000000"/>
        </p:xfrm>
        <a:graphic>
          <a:graphicData uri="http://schemas.openxmlformats.org/drawingml/2006/table">
            <a:tbl>
              <a:tblPr>
                <a:noFill/>
                <a:tableStyleId>{E4239A02-67EE-4800-BF91-F48D5279C40D}</a:tableStyleId>
              </a:tblPr>
              <a:tblGrid>
                <a:gridCol w="1608675"/>
                <a:gridCol w="1608675"/>
                <a:gridCol w="1608675"/>
              </a:tblGrid>
              <a:tr h="381000">
                <a:tc>
                  <a:txBody>
                    <a:bodyPr>
                      <a:noAutofit/>
                    </a:bodyPr>
                    <a:lstStyle/>
                    <a:p>
                      <a:pPr indent="0" lvl="0" marL="0" algn="ctr">
                        <a:spcBef>
                          <a:spcPts val="0"/>
                        </a:spcBef>
                        <a:spcAft>
                          <a:spcPts val="0"/>
                        </a:spcAft>
                        <a:buNone/>
                      </a:pPr>
                      <a:r>
                        <a:rPr lang="en-GB"/>
                        <a:t>Algoritma</a:t>
                      </a:r>
                      <a:endParaRPr/>
                    </a:p>
                  </a:txBody>
                  <a:tcPr marT="91425" marB="91425" marR="91425" marL="91425" anchor="ctr"/>
                </a:tc>
                <a:tc>
                  <a:txBody>
                    <a:bodyPr>
                      <a:noAutofit/>
                    </a:bodyPr>
                    <a:lstStyle/>
                    <a:p>
                      <a:pPr indent="0" lvl="0" marL="0" algn="ctr">
                        <a:spcBef>
                          <a:spcPts val="0"/>
                        </a:spcBef>
                        <a:spcAft>
                          <a:spcPts val="0"/>
                        </a:spcAft>
                        <a:buNone/>
                      </a:pPr>
                      <a:r>
                        <a:rPr lang="en-GB"/>
                        <a:t>Akurasi</a:t>
                      </a:r>
                      <a:endParaRPr/>
                    </a:p>
                  </a:txBody>
                  <a:tcPr marT="91425" marB="91425" marR="91425" marL="91425" anchor="ctr"/>
                </a:tc>
                <a:tc>
                  <a:txBody>
                    <a:bodyPr>
                      <a:noAutofit/>
                    </a:bodyPr>
                    <a:lstStyle/>
                    <a:p>
                      <a:pPr indent="0" lvl="0" marL="0" rtl="0" algn="ctr">
                        <a:spcBef>
                          <a:spcPts val="0"/>
                        </a:spcBef>
                        <a:spcAft>
                          <a:spcPts val="0"/>
                        </a:spcAft>
                        <a:buNone/>
                      </a:pPr>
                      <a:r>
                        <a:rPr lang="en-GB"/>
                        <a:t>Max Depth</a:t>
                      </a:r>
                      <a:endParaRPr/>
                    </a:p>
                  </a:txBody>
                  <a:tcPr marT="91425" marB="91425" marR="91425" marL="91425" anchor="ctr"/>
                </a:tc>
              </a:tr>
              <a:tr h="381000">
                <a:tc>
                  <a:txBody>
                    <a:bodyPr>
                      <a:noAutofit/>
                    </a:bodyPr>
                    <a:lstStyle/>
                    <a:p>
                      <a:pPr indent="0" lvl="0" marL="0" algn="ctr">
                        <a:spcBef>
                          <a:spcPts val="0"/>
                        </a:spcBef>
                        <a:spcAft>
                          <a:spcPts val="0"/>
                        </a:spcAft>
                        <a:buNone/>
                      </a:pPr>
                      <a:r>
                        <a:rPr lang="en-GB"/>
                        <a:t>Decision Tree</a:t>
                      </a:r>
                      <a:endParaRPr/>
                    </a:p>
                  </a:txBody>
                  <a:tcPr marT="91425" marB="91425" marR="91425" marL="91425" anchor="ctr"/>
                </a:tc>
                <a:tc>
                  <a:txBody>
                    <a:bodyPr>
                      <a:noAutofit/>
                    </a:bodyPr>
                    <a:lstStyle/>
                    <a:p>
                      <a:pPr indent="0" lvl="0" marL="0" algn="ctr">
                        <a:spcBef>
                          <a:spcPts val="0"/>
                        </a:spcBef>
                        <a:spcAft>
                          <a:spcPts val="0"/>
                        </a:spcAft>
                        <a:buNone/>
                      </a:pPr>
                      <a:r>
                        <a:rPr lang="en-GB"/>
                        <a:t>84.989</a:t>
                      </a:r>
                      <a:endParaRPr/>
                    </a:p>
                  </a:txBody>
                  <a:tcPr marT="91425" marB="91425" marR="91425" marL="91425" anchor="ctr"/>
                </a:tc>
                <a:tc>
                  <a:txBody>
                    <a:bodyPr>
                      <a:noAutofit/>
                    </a:bodyPr>
                    <a:lstStyle/>
                    <a:p>
                      <a:pPr indent="0" lvl="0" marL="0" rtl="0" algn="ctr">
                        <a:spcBef>
                          <a:spcPts val="0"/>
                        </a:spcBef>
                        <a:spcAft>
                          <a:spcPts val="0"/>
                        </a:spcAft>
                        <a:buNone/>
                      </a:pPr>
                      <a:r>
                        <a:rPr lang="en-GB"/>
                        <a:t>16</a:t>
                      </a:r>
                      <a:endParaRPr/>
                    </a:p>
                  </a:txBody>
                  <a:tcPr marT="91425" marB="91425" marR="91425" marL="91425" anchor="ctr"/>
                </a:tc>
              </a:tr>
              <a:tr h="381000">
                <a:tc>
                  <a:txBody>
                    <a:bodyPr>
                      <a:noAutofit/>
                    </a:bodyPr>
                    <a:lstStyle/>
                    <a:p>
                      <a:pPr indent="0" lvl="0" marL="0" algn="ctr">
                        <a:spcBef>
                          <a:spcPts val="0"/>
                        </a:spcBef>
                        <a:spcAft>
                          <a:spcPts val="0"/>
                        </a:spcAft>
                        <a:buNone/>
                      </a:pPr>
                      <a:r>
                        <a:rPr lang="en-GB"/>
                        <a:t>Random Forest</a:t>
                      </a:r>
                      <a:endParaRPr/>
                    </a:p>
                  </a:txBody>
                  <a:tcPr marT="91425" marB="91425" marR="91425" marL="91425" anchor="ctr"/>
                </a:tc>
                <a:tc>
                  <a:txBody>
                    <a:bodyPr>
                      <a:noAutofit/>
                    </a:bodyPr>
                    <a:lstStyle/>
                    <a:p>
                      <a:pPr indent="0" lvl="0" marL="0" algn="ctr">
                        <a:spcBef>
                          <a:spcPts val="0"/>
                        </a:spcBef>
                        <a:spcAft>
                          <a:spcPts val="0"/>
                        </a:spcAft>
                        <a:buNone/>
                      </a:pPr>
                      <a:r>
                        <a:rPr lang="en-GB"/>
                        <a:t>84.86</a:t>
                      </a:r>
                      <a:endParaRPr/>
                    </a:p>
                  </a:txBody>
                  <a:tcPr marT="91425" marB="91425" marR="91425" marL="91425" anchor="ctr"/>
                </a:tc>
                <a:tc>
                  <a:txBody>
                    <a:bodyPr>
                      <a:noAutofit/>
                    </a:bodyPr>
                    <a:lstStyle/>
                    <a:p>
                      <a:pPr indent="0" lvl="0" marL="0" rtl="0" algn="ctr">
                        <a:spcBef>
                          <a:spcPts val="0"/>
                        </a:spcBef>
                        <a:spcAft>
                          <a:spcPts val="0"/>
                        </a:spcAft>
                        <a:buNone/>
                      </a:pPr>
                      <a:r>
                        <a:rPr lang="en-GB"/>
                        <a:t>24</a:t>
                      </a:r>
                      <a:endParaRPr/>
                    </a:p>
                  </a:txBody>
                  <a:tcPr marT="91425" marB="91425" marR="91425" marL="91425" anchor="ct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Shape 402"/>
          <p:cNvSpPr txBox="1"/>
          <p:nvPr>
            <p:ph idx="1" type="body"/>
          </p:nvPr>
        </p:nvSpPr>
        <p:spPr>
          <a:xfrm>
            <a:off x="1691680" y="123478"/>
            <a:ext cx="7452300" cy="576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F3F3F"/>
              </a:buClr>
              <a:buSzPts val="3600"/>
              <a:buFont typeface="Arial"/>
              <a:buNone/>
            </a:pPr>
            <a:r>
              <a:rPr b="0" i="0" lang="en-GB" sz="3600" u="none" cap="none" strike="noStrike">
                <a:solidFill>
                  <a:srgbClr val="3F3F3F"/>
                </a:solidFill>
                <a:latin typeface="Arial"/>
                <a:ea typeface="Arial"/>
                <a:cs typeface="Arial"/>
                <a:sym typeface="Arial"/>
              </a:rPr>
              <a:t>Hasil &amp; Analisis</a:t>
            </a:r>
            <a:endParaRPr b="0" i="0" sz="3600" u="none" cap="none" strike="noStrike">
              <a:solidFill>
                <a:srgbClr val="4A86E8"/>
              </a:solidFill>
              <a:latin typeface="Arial"/>
              <a:ea typeface="Arial"/>
              <a:cs typeface="Arial"/>
              <a:sym typeface="Arial"/>
            </a:endParaRPr>
          </a:p>
        </p:txBody>
      </p:sp>
      <p:sp>
        <p:nvSpPr>
          <p:cNvPr id="403" name="Shape 403"/>
          <p:cNvSpPr txBox="1"/>
          <p:nvPr/>
        </p:nvSpPr>
        <p:spPr>
          <a:xfrm>
            <a:off x="1798825" y="835175"/>
            <a:ext cx="7002600" cy="4218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en-GB" sz="1800"/>
              <a:t>Berdasarkan hasil grafik max depth terhadap nilai akurasi, terlihat bahwa hasil akurasi pada Decision Tree apabila max depth nya semakin besar, akurasinya belum tentu menjadi semakin baik , tetapi pada random forest semakin besar max_depth, akan semakin besar pula akurasinya.</a:t>
            </a:r>
            <a:endParaRPr sz="1800"/>
          </a:p>
          <a:p>
            <a:pPr indent="0" lvl="0" marL="0" rtl="0" algn="just">
              <a:spcBef>
                <a:spcPts val="0"/>
              </a:spcBef>
              <a:spcAft>
                <a:spcPts val="0"/>
              </a:spcAft>
              <a:buNone/>
            </a:pPr>
            <a:r>
              <a:t/>
            </a:r>
            <a:endParaRPr sz="1800"/>
          </a:p>
          <a:p>
            <a:pPr indent="0" lvl="0" marL="0" rtl="0" algn="just">
              <a:spcBef>
                <a:spcPts val="0"/>
              </a:spcBef>
              <a:spcAft>
                <a:spcPts val="0"/>
              </a:spcAft>
              <a:buNone/>
            </a:pPr>
            <a:r>
              <a:rPr lang="en-GB" sz="1800"/>
              <a:t>Hal ini dikarenakan pada Decision Tree akan menggunakan fitur yang semakin banyak apabila max depthnya juga semakin besar, sehingga memungkinkan terjadinya overfitting sehingga menurunkan akurasinya.</a:t>
            </a:r>
            <a:endParaRPr sz="1800"/>
          </a:p>
          <a:p>
            <a:pPr indent="0" lvl="0" marL="0" rtl="0" algn="just">
              <a:spcBef>
                <a:spcPts val="0"/>
              </a:spcBef>
              <a:spcAft>
                <a:spcPts val="0"/>
              </a:spcAft>
              <a:buNone/>
            </a:pPr>
            <a:r>
              <a:t/>
            </a:r>
            <a:endParaRPr sz="1800"/>
          </a:p>
          <a:p>
            <a:pPr indent="0" lvl="0" marL="0" algn="just">
              <a:spcBef>
                <a:spcPts val="0"/>
              </a:spcBef>
              <a:spcAft>
                <a:spcPts val="0"/>
              </a:spcAft>
              <a:buNone/>
            </a:pPr>
            <a:r>
              <a:rPr lang="en-GB" sz="1800"/>
              <a:t>Sedangkan pada Random Forest dapat menghindari overfitting, dikarenakan pembuatan tree dilakukan dengan milih attribute secara random.</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Shape 408"/>
          <p:cNvSpPr txBox="1"/>
          <p:nvPr>
            <p:ph idx="1" type="body"/>
          </p:nvPr>
        </p:nvSpPr>
        <p:spPr>
          <a:xfrm>
            <a:off x="1691680" y="123478"/>
            <a:ext cx="7452320" cy="57606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F3F3F"/>
              </a:buClr>
              <a:buSzPts val="3600"/>
              <a:buFont typeface="Arial"/>
              <a:buNone/>
            </a:pPr>
            <a:r>
              <a:rPr b="0" i="0" lang="en-GB" sz="3600" u="none" cap="none" strike="noStrike">
                <a:solidFill>
                  <a:srgbClr val="3F3F3F"/>
                </a:solidFill>
                <a:latin typeface="Arial"/>
                <a:ea typeface="Arial"/>
                <a:cs typeface="Arial"/>
                <a:sym typeface="Arial"/>
              </a:rPr>
              <a:t>Kesimpulan</a:t>
            </a:r>
            <a:endParaRPr b="0" i="0" sz="3600" u="none" cap="none" strike="noStrike">
              <a:solidFill>
                <a:srgbClr val="3F3F3F"/>
              </a:solidFill>
              <a:latin typeface="Arial"/>
              <a:ea typeface="Arial"/>
              <a:cs typeface="Arial"/>
              <a:sym typeface="Arial"/>
            </a:endParaRPr>
          </a:p>
        </p:txBody>
      </p:sp>
      <p:sp>
        <p:nvSpPr>
          <p:cNvPr id="409" name="Shape 409"/>
          <p:cNvSpPr/>
          <p:nvPr/>
        </p:nvSpPr>
        <p:spPr>
          <a:xfrm>
            <a:off x="2258219" y="1209551"/>
            <a:ext cx="6192688" cy="3530502"/>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rtl="0" algn="just">
              <a:spcBef>
                <a:spcPts val="0"/>
              </a:spcBef>
              <a:spcAft>
                <a:spcPts val="0"/>
              </a:spcAft>
              <a:buClr>
                <a:schemeClr val="dk1"/>
              </a:buClr>
              <a:buFont typeface="Arial"/>
              <a:buNone/>
            </a:pPr>
            <a:r>
              <a:rPr lang="en-GB" sz="1600">
                <a:solidFill>
                  <a:schemeClr val="dk1"/>
                </a:solidFill>
              </a:rPr>
              <a:t>Berdasarkan hasil penelitian dan analisis, kami menyimpulkan bahwa akurasi dari menggunakan Decision Tree tidak berbeda jauh dengan menggunakan Random Forest. Hanya saja, pada Decision Tree didapatkan hasil lebih cepat yaitu pada kedalaman tree 16, sedangkan pada Random Forest diperlukan kedalaman hingga 24.</a:t>
            </a:r>
            <a:endParaRPr sz="16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Shape 414"/>
          <p:cNvSpPr txBox="1"/>
          <p:nvPr>
            <p:ph idx="1" type="body"/>
          </p:nvPr>
        </p:nvSpPr>
        <p:spPr>
          <a:xfrm>
            <a:off x="0" y="2105794"/>
            <a:ext cx="9144000" cy="57606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3F3F3F"/>
              </a:buClr>
              <a:buSzPts val="3600"/>
              <a:buFont typeface="Arial"/>
              <a:buNone/>
            </a:pPr>
            <a:r>
              <a:rPr b="0" i="0" lang="en-GB" sz="3600" u="none" cap="none" strike="noStrike">
                <a:solidFill>
                  <a:srgbClr val="3F3F3F"/>
                </a:solidFill>
                <a:latin typeface="Arial"/>
                <a:ea typeface="Arial"/>
                <a:cs typeface="Arial"/>
                <a:sym typeface="Arial"/>
              </a:rPr>
              <a:t>Thank you</a:t>
            </a:r>
            <a:endParaRPr b="0" i="0" sz="3600" u="none" cap="none" strike="noStrike">
              <a:solidFill>
                <a:srgbClr val="3F3F3F"/>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Shape 170"/>
          <p:cNvSpPr txBox="1"/>
          <p:nvPr>
            <p:ph idx="1" type="body"/>
          </p:nvPr>
        </p:nvSpPr>
        <p:spPr>
          <a:xfrm>
            <a:off x="1691680" y="123478"/>
            <a:ext cx="7452300" cy="576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F3F3F"/>
              </a:buClr>
              <a:buSzPts val="3600"/>
              <a:buFont typeface="Arial"/>
              <a:buNone/>
            </a:pPr>
            <a:r>
              <a:rPr b="0" i="0" lang="en-GB" sz="3600" u="none" cap="none" strike="noStrike">
                <a:solidFill>
                  <a:srgbClr val="3F3F3F"/>
                </a:solidFill>
                <a:latin typeface="Arial"/>
                <a:ea typeface="Arial"/>
                <a:cs typeface="Arial"/>
                <a:sym typeface="Arial"/>
              </a:rPr>
              <a:t>Latar Belakang</a:t>
            </a:r>
            <a:endParaRPr b="0" i="0" sz="3600" u="none" cap="none" strike="noStrike">
              <a:solidFill>
                <a:srgbClr val="3F3F3F"/>
              </a:solidFill>
              <a:latin typeface="Arial"/>
              <a:ea typeface="Arial"/>
              <a:cs typeface="Arial"/>
              <a:sym typeface="Arial"/>
            </a:endParaRPr>
          </a:p>
        </p:txBody>
      </p:sp>
      <p:sp>
        <p:nvSpPr>
          <p:cNvPr id="171" name="Shape 171"/>
          <p:cNvSpPr txBox="1"/>
          <p:nvPr/>
        </p:nvSpPr>
        <p:spPr>
          <a:xfrm>
            <a:off x="1824725" y="1163400"/>
            <a:ext cx="6906900" cy="3539100"/>
          </a:xfrm>
          <a:prstGeom prst="rect">
            <a:avLst/>
          </a:prstGeom>
          <a:noFill/>
          <a:ln>
            <a:noFill/>
          </a:ln>
        </p:spPr>
        <p:txBody>
          <a:bodyPr anchorCtr="0" anchor="ctr" bIns="45700" lIns="91425" spcFirstLastPara="1" rIns="91425" wrap="square" tIns="45700">
            <a:noAutofit/>
          </a:bodyPr>
          <a:lstStyle/>
          <a:p>
            <a:pPr indent="457200" lvl="0" marL="0" marR="0" rtl="0" algn="just">
              <a:lnSpc>
                <a:spcPct val="150000"/>
              </a:lnSpc>
              <a:spcBef>
                <a:spcPts val="0"/>
              </a:spcBef>
              <a:spcAft>
                <a:spcPts val="0"/>
              </a:spcAft>
              <a:buNone/>
            </a:pPr>
            <a:r>
              <a:rPr lang="en-GB" sz="1600">
                <a:solidFill>
                  <a:schemeClr val="dk1"/>
                </a:solidFill>
                <a:latin typeface="Arial"/>
                <a:ea typeface="Arial"/>
                <a:cs typeface="Arial"/>
                <a:sym typeface="Arial"/>
              </a:rPr>
              <a:t>Di</a:t>
            </a:r>
            <a:r>
              <a:rPr lang="en-GB" sz="1600">
                <a:solidFill>
                  <a:schemeClr val="dk1"/>
                </a:solidFill>
              </a:rPr>
              <a:t> </a:t>
            </a:r>
            <a:r>
              <a:rPr lang="en-GB" sz="1600">
                <a:solidFill>
                  <a:schemeClr val="dk1"/>
                </a:solidFill>
                <a:latin typeface="Arial"/>
                <a:ea typeface="Arial"/>
                <a:cs typeface="Arial"/>
                <a:sym typeface="Arial"/>
              </a:rPr>
              <a:t>Indonesia, hukum penangkapan masih terbilang tidak terlaksanakan dengan baik dan tentu saja tidak adil. Banyak sekali kita lihat koruptor-koruptor yang tidak dijebloskan ke penjara disaat terdapat nenek renta tidak berpenghasilan yang ditangkap hanya karena sekedar mengambil buah dari pohon tetangga. Oleh karena itu dengan adanya model yang memprediksi penangkapan ini diharapkan dapat membantu menegakkan keadilan di Indonesia. </a:t>
            </a:r>
            <a:endParaRPr/>
          </a:p>
        </p:txBody>
      </p:sp>
      <p:pic>
        <p:nvPicPr>
          <p:cNvPr id="172" name="Shape 172"/>
          <p:cNvPicPr preferRelativeResize="0"/>
          <p:nvPr/>
        </p:nvPicPr>
        <p:blipFill>
          <a:blip r:embed="rId3">
            <a:alphaModFix/>
          </a:blip>
          <a:stretch>
            <a:fillRect/>
          </a:stretch>
        </p:blipFill>
        <p:spPr>
          <a:xfrm>
            <a:off x="311100" y="162399"/>
            <a:ext cx="1001000" cy="1001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Shape 177"/>
          <p:cNvSpPr txBox="1"/>
          <p:nvPr>
            <p:ph idx="1" type="body"/>
          </p:nvPr>
        </p:nvSpPr>
        <p:spPr>
          <a:xfrm>
            <a:off x="1691680" y="123478"/>
            <a:ext cx="7452320" cy="57606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F3F3F"/>
              </a:buClr>
              <a:buSzPts val="3600"/>
              <a:buFont typeface="Arial"/>
              <a:buNone/>
            </a:pPr>
            <a:r>
              <a:rPr b="0" i="0" lang="en-GB" sz="3600" u="none" cap="none" strike="noStrike">
                <a:solidFill>
                  <a:srgbClr val="3F3F3F"/>
                </a:solidFill>
                <a:latin typeface="Arial"/>
                <a:ea typeface="Arial"/>
                <a:cs typeface="Arial"/>
                <a:sym typeface="Arial"/>
              </a:rPr>
              <a:t>Rumusan Masalah</a:t>
            </a:r>
            <a:endParaRPr b="0" i="0" sz="3600" u="none" cap="none" strike="noStrike">
              <a:solidFill>
                <a:srgbClr val="3F3F3F"/>
              </a:solidFill>
              <a:latin typeface="Arial"/>
              <a:ea typeface="Arial"/>
              <a:cs typeface="Arial"/>
              <a:sym typeface="Arial"/>
            </a:endParaRPr>
          </a:p>
        </p:txBody>
      </p:sp>
      <p:sp>
        <p:nvSpPr>
          <p:cNvPr id="178" name="Shape 178"/>
          <p:cNvSpPr txBox="1"/>
          <p:nvPr/>
        </p:nvSpPr>
        <p:spPr>
          <a:xfrm>
            <a:off x="1812450" y="1093900"/>
            <a:ext cx="6355800" cy="3530400"/>
          </a:xfrm>
          <a:prstGeom prst="rect">
            <a:avLst/>
          </a:prstGeom>
          <a:noFill/>
          <a:ln>
            <a:noFill/>
          </a:ln>
        </p:spPr>
        <p:txBody>
          <a:bodyPr anchorCtr="0" anchor="ctr" bIns="45700" lIns="91425" spcFirstLastPara="1" rIns="91425" wrap="square" tIns="45700">
            <a:noAutofit/>
          </a:bodyPr>
          <a:lstStyle/>
          <a:p>
            <a:pPr indent="-330200" lvl="0" marL="914400" rtl="0" algn="just">
              <a:lnSpc>
                <a:spcPct val="115000"/>
              </a:lnSpc>
              <a:spcBef>
                <a:spcPts val="0"/>
              </a:spcBef>
              <a:spcAft>
                <a:spcPts val="0"/>
              </a:spcAft>
              <a:buClr>
                <a:schemeClr val="dk1"/>
              </a:buClr>
              <a:buSzPts val="1600"/>
              <a:buFont typeface="Arial"/>
              <a:buChar char="●"/>
            </a:pPr>
            <a:r>
              <a:rPr lang="en-GB" sz="1600">
                <a:solidFill>
                  <a:schemeClr val="dk1"/>
                </a:solidFill>
              </a:rPr>
              <a:t>Apakah pelaku kejahatan dapat tertangkap dengan meninjau data kejahatan yang sudah terjadi sebelumnya?</a:t>
            </a:r>
            <a:endParaRPr sz="1600">
              <a:solidFill>
                <a:schemeClr val="dk1"/>
              </a:solidFill>
            </a:endParaRPr>
          </a:p>
          <a:p>
            <a:pPr indent="-330200" lvl="0" marL="914400" rtl="0" algn="just">
              <a:lnSpc>
                <a:spcPct val="115000"/>
              </a:lnSpc>
              <a:spcBef>
                <a:spcPts val="0"/>
              </a:spcBef>
              <a:spcAft>
                <a:spcPts val="0"/>
              </a:spcAft>
              <a:buClr>
                <a:schemeClr val="dk1"/>
              </a:buClr>
              <a:buSzPts val="1600"/>
              <a:buFont typeface="Arial"/>
              <a:buChar char="●"/>
            </a:pPr>
            <a:r>
              <a:rPr lang="en-GB" sz="1600">
                <a:solidFill>
                  <a:schemeClr val="dk1"/>
                </a:solidFill>
              </a:rPr>
              <a:t>Apakah dapat mengurangi ketidakadilan penangkapan kriminalitas yang sering terjadi pada negara-negara </a:t>
            </a:r>
            <a:r>
              <a:rPr i="1" lang="en-GB" sz="1600">
                <a:solidFill>
                  <a:schemeClr val="dk1"/>
                </a:solidFill>
              </a:rPr>
              <a:t>corrupt</a:t>
            </a:r>
            <a:r>
              <a:rPr lang="en-GB" sz="1600">
                <a:solidFill>
                  <a:schemeClr val="dk1"/>
                </a:solidFill>
              </a:rPr>
              <a:t>?</a:t>
            </a:r>
            <a:endParaRPr sz="1600">
              <a:solidFill>
                <a:schemeClr val="dk1"/>
              </a:solidFill>
            </a:endParaRPr>
          </a:p>
          <a:p>
            <a:pPr indent="-330200" lvl="0" marL="914400" rtl="0" algn="just">
              <a:lnSpc>
                <a:spcPct val="115000"/>
              </a:lnSpc>
              <a:spcBef>
                <a:spcPts val="0"/>
              </a:spcBef>
              <a:spcAft>
                <a:spcPts val="0"/>
              </a:spcAft>
              <a:buClr>
                <a:schemeClr val="dk1"/>
              </a:buClr>
              <a:buSzPts val="1600"/>
              <a:buFont typeface="Arial"/>
              <a:buChar char="●"/>
            </a:pPr>
            <a:r>
              <a:rPr lang="en-GB" sz="1600">
                <a:solidFill>
                  <a:schemeClr val="dk1"/>
                </a:solidFill>
              </a:rPr>
              <a:t>Apakah algoritma klasifikasi yang berbeda akan menghasilkan akurasi prediksi yang berbeda pula?</a:t>
            </a:r>
            <a:endParaRPr sz="1600">
              <a:solidFill>
                <a:schemeClr val="dk1"/>
              </a:solidFill>
            </a:endParaRPr>
          </a:p>
        </p:txBody>
      </p:sp>
      <p:pic>
        <p:nvPicPr>
          <p:cNvPr id="179" name="Shape 179"/>
          <p:cNvPicPr preferRelativeResize="0"/>
          <p:nvPr/>
        </p:nvPicPr>
        <p:blipFill>
          <a:blip r:embed="rId3">
            <a:alphaModFix/>
          </a:blip>
          <a:stretch>
            <a:fillRect/>
          </a:stretch>
        </p:blipFill>
        <p:spPr>
          <a:xfrm>
            <a:off x="307525" y="195948"/>
            <a:ext cx="768325" cy="768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Shape 184"/>
          <p:cNvSpPr txBox="1"/>
          <p:nvPr>
            <p:ph idx="1" type="body"/>
          </p:nvPr>
        </p:nvSpPr>
        <p:spPr>
          <a:xfrm>
            <a:off x="1691680" y="123478"/>
            <a:ext cx="7452320" cy="57606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F3F3F"/>
              </a:buClr>
              <a:buSzPts val="3600"/>
              <a:buFont typeface="Arial"/>
              <a:buNone/>
            </a:pPr>
            <a:r>
              <a:rPr b="0" i="0" lang="en-GB" sz="3600" u="none" cap="none" strike="noStrike">
                <a:solidFill>
                  <a:srgbClr val="3F3F3F"/>
                </a:solidFill>
                <a:latin typeface="Arial"/>
                <a:ea typeface="Arial"/>
                <a:cs typeface="Arial"/>
                <a:sym typeface="Arial"/>
              </a:rPr>
              <a:t>Applicability</a:t>
            </a:r>
            <a:endParaRPr b="0" i="0" sz="3600" u="none" cap="none" strike="noStrike">
              <a:solidFill>
                <a:srgbClr val="3F3F3F"/>
              </a:solidFill>
              <a:latin typeface="Arial"/>
              <a:ea typeface="Arial"/>
              <a:cs typeface="Arial"/>
              <a:sym typeface="Arial"/>
            </a:endParaRPr>
          </a:p>
        </p:txBody>
      </p:sp>
      <p:sp>
        <p:nvSpPr>
          <p:cNvPr id="185" name="Shape 185"/>
          <p:cNvSpPr/>
          <p:nvPr/>
        </p:nvSpPr>
        <p:spPr>
          <a:xfrm>
            <a:off x="2258219" y="1209551"/>
            <a:ext cx="6192688" cy="353050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6" name="Shape 186"/>
          <p:cNvSpPr txBox="1"/>
          <p:nvPr/>
        </p:nvSpPr>
        <p:spPr>
          <a:xfrm>
            <a:off x="2258250" y="1209546"/>
            <a:ext cx="6192600" cy="3159000"/>
          </a:xfrm>
          <a:prstGeom prst="rect">
            <a:avLst/>
          </a:prstGeom>
          <a:noFill/>
          <a:ln>
            <a:noFill/>
          </a:ln>
        </p:spPr>
        <p:txBody>
          <a:bodyPr anchorCtr="0" anchor="ctr" bIns="45700" lIns="91425" spcFirstLastPara="1" rIns="91425" wrap="square" tIns="45700">
            <a:noAutofit/>
          </a:bodyPr>
          <a:lstStyle/>
          <a:p>
            <a:pPr indent="-273050" lvl="0" marL="285750" rtl="0">
              <a:lnSpc>
                <a:spcPct val="115000"/>
              </a:lnSpc>
              <a:spcBef>
                <a:spcPts val="0"/>
              </a:spcBef>
              <a:spcAft>
                <a:spcPts val="0"/>
              </a:spcAft>
              <a:buClr>
                <a:schemeClr val="dk1"/>
              </a:buClr>
              <a:buSzPts val="1600"/>
              <a:buFont typeface="Arial"/>
              <a:buChar char="●"/>
            </a:pPr>
            <a:r>
              <a:rPr lang="en-GB" sz="1600">
                <a:solidFill>
                  <a:schemeClr val="dk1"/>
                </a:solidFill>
              </a:rPr>
              <a:t>Memprediksi apakah pelaku kejahatan dapat tertangkap dengan meninjau data kejahatan yang sudah terjadi sebelumnya.</a:t>
            </a:r>
            <a:endParaRPr sz="1600">
              <a:solidFill>
                <a:schemeClr val="dk1"/>
              </a:solidFill>
            </a:endParaRPr>
          </a:p>
          <a:p>
            <a:pPr indent="-273050" lvl="0" marL="285750" rtl="0">
              <a:lnSpc>
                <a:spcPct val="115000"/>
              </a:lnSpc>
              <a:spcBef>
                <a:spcPts val="0"/>
              </a:spcBef>
              <a:spcAft>
                <a:spcPts val="0"/>
              </a:spcAft>
              <a:buClr>
                <a:schemeClr val="dk1"/>
              </a:buClr>
              <a:buSzPts val="1600"/>
              <a:buFont typeface="Arial"/>
              <a:buChar char="●"/>
            </a:pPr>
            <a:r>
              <a:rPr lang="en-GB" sz="1600">
                <a:solidFill>
                  <a:schemeClr val="dk1"/>
                </a:solidFill>
              </a:rPr>
              <a:t>Mengurangi ketidakadilan </a:t>
            </a:r>
            <a:r>
              <a:rPr lang="en-GB" sz="1600">
                <a:solidFill>
                  <a:schemeClr val="dk1"/>
                </a:solidFill>
              </a:rPr>
              <a:t>penangkapan kriminalitas</a:t>
            </a:r>
            <a:r>
              <a:rPr lang="en-GB" sz="1600">
                <a:solidFill>
                  <a:schemeClr val="dk1"/>
                </a:solidFill>
              </a:rPr>
              <a:t>  yang sering terjadi pada negara-negara </a:t>
            </a:r>
            <a:r>
              <a:rPr i="1" lang="en-GB" sz="1600">
                <a:solidFill>
                  <a:schemeClr val="dk1"/>
                </a:solidFill>
              </a:rPr>
              <a:t>corrupt.</a:t>
            </a:r>
            <a:endParaRPr sz="1600">
              <a:solidFill>
                <a:schemeClr val="dk1"/>
              </a:solidFill>
            </a:endParaRPr>
          </a:p>
        </p:txBody>
      </p:sp>
      <p:pic>
        <p:nvPicPr>
          <p:cNvPr id="187" name="Shape 187"/>
          <p:cNvPicPr preferRelativeResize="0"/>
          <p:nvPr/>
        </p:nvPicPr>
        <p:blipFill>
          <a:blip r:embed="rId3">
            <a:alphaModFix/>
          </a:blip>
          <a:stretch>
            <a:fillRect/>
          </a:stretch>
        </p:blipFill>
        <p:spPr>
          <a:xfrm>
            <a:off x="320300" y="208549"/>
            <a:ext cx="1001000" cy="1001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Shape 192"/>
          <p:cNvSpPr txBox="1"/>
          <p:nvPr>
            <p:ph idx="1" type="body"/>
          </p:nvPr>
        </p:nvSpPr>
        <p:spPr>
          <a:xfrm>
            <a:off x="1691680" y="123478"/>
            <a:ext cx="7452320" cy="57606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F3F3F"/>
              </a:buClr>
              <a:buSzPts val="3600"/>
              <a:buFont typeface="Arial"/>
              <a:buNone/>
            </a:pPr>
            <a:r>
              <a:rPr b="0" i="0" lang="en-GB" sz="3600" u="none" cap="none" strike="noStrike">
                <a:solidFill>
                  <a:srgbClr val="3F3F3F"/>
                </a:solidFill>
                <a:latin typeface="Arial"/>
                <a:ea typeface="Arial"/>
                <a:cs typeface="Arial"/>
                <a:sym typeface="Arial"/>
              </a:rPr>
              <a:t>Data &amp; Variables</a:t>
            </a:r>
            <a:endParaRPr b="0" i="0" sz="3600" u="none" cap="none" strike="noStrike">
              <a:solidFill>
                <a:srgbClr val="3F3F3F"/>
              </a:solidFill>
              <a:latin typeface="Arial"/>
              <a:ea typeface="Arial"/>
              <a:cs typeface="Arial"/>
              <a:sym typeface="Arial"/>
            </a:endParaRPr>
          </a:p>
        </p:txBody>
      </p:sp>
      <p:sp>
        <p:nvSpPr>
          <p:cNvPr id="193" name="Shape 193"/>
          <p:cNvSpPr/>
          <p:nvPr/>
        </p:nvSpPr>
        <p:spPr>
          <a:xfrm>
            <a:off x="2258219" y="1209551"/>
            <a:ext cx="6192688" cy="353050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4" name="Shape 194"/>
          <p:cNvSpPr txBox="1"/>
          <p:nvPr/>
        </p:nvSpPr>
        <p:spPr>
          <a:xfrm>
            <a:off x="1691675" y="868525"/>
            <a:ext cx="6477000" cy="7359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GB" sz="1600">
                <a:solidFill>
                  <a:schemeClr val="dk1"/>
                </a:solidFill>
              </a:rPr>
              <a:t>Dataset yang digunakan adalah dataset mengenai </a:t>
            </a:r>
            <a:r>
              <a:rPr i="1" lang="en-GB" sz="1600">
                <a:solidFill>
                  <a:schemeClr val="dk1"/>
                </a:solidFill>
              </a:rPr>
              <a:t>record </a:t>
            </a:r>
            <a:r>
              <a:rPr lang="en-GB" sz="1600">
                <a:solidFill>
                  <a:schemeClr val="dk1"/>
                </a:solidFill>
              </a:rPr>
              <a:t>kejahatan yang pernah terjadi di kota Chicago, dari 2001 hingga 2018.</a:t>
            </a:r>
            <a:endParaRPr sz="1600">
              <a:solidFill>
                <a:schemeClr val="dk1"/>
              </a:solidFill>
              <a:latin typeface="Arial"/>
              <a:ea typeface="Arial"/>
              <a:cs typeface="Arial"/>
              <a:sym typeface="Arial"/>
            </a:endParaRPr>
          </a:p>
        </p:txBody>
      </p:sp>
      <p:pic>
        <p:nvPicPr>
          <p:cNvPr id="195" name="Shape 195"/>
          <p:cNvPicPr preferRelativeResize="0"/>
          <p:nvPr/>
        </p:nvPicPr>
        <p:blipFill>
          <a:blip r:embed="rId3">
            <a:alphaModFix/>
          </a:blip>
          <a:stretch>
            <a:fillRect/>
          </a:stretch>
        </p:blipFill>
        <p:spPr>
          <a:xfrm>
            <a:off x="1691675" y="1773400"/>
            <a:ext cx="2477918" cy="3135625"/>
          </a:xfrm>
          <a:prstGeom prst="rect">
            <a:avLst/>
          </a:prstGeom>
          <a:noFill/>
          <a:ln>
            <a:noFill/>
          </a:ln>
        </p:spPr>
      </p:pic>
      <p:pic>
        <p:nvPicPr>
          <p:cNvPr id="196" name="Shape 196"/>
          <p:cNvPicPr preferRelativeResize="0"/>
          <p:nvPr/>
        </p:nvPicPr>
        <p:blipFill>
          <a:blip r:embed="rId4">
            <a:alphaModFix/>
          </a:blip>
          <a:stretch>
            <a:fillRect/>
          </a:stretch>
        </p:blipFill>
        <p:spPr>
          <a:xfrm>
            <a:off x="4731500" y="2051814"/>
            <a:ext cx="3869148" cy="25787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Shape 201"/>
          <p:cNvSpPr txBox="1"/>
          <p:nvPr>
            <p:ph idx="1" type="body"/>
          </p:nvPr>
        </p:nvSpPr>
        <p:spPr>
          <a:xfrm>
            <a:off x="1691680" y="123478"/>
            <a:ext cx="7452320" cy="57606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F3F3F"/>
              </a:buClr>
              <a:buSzPts val="3600"/>
              <a:buFont typeface="Arial"/>
              <a:buNone/>
            </a:pPr>
            <a:r>
              <a:rPr b="0" i="0" lang="en-GB" sz="3600" u="none" cap="none" strike="noStrike">
                <a:solidFill>
                  <a:srgbClr val="3F3F3F"/>
                </a:solidFill>
                <a:latin typeface="Arial"/>
                <a:ea typeface="Arial"/>
                <a:cs typeface="Arial"/>
                <a:sym typeface="Arial"/>
              </a:rPr>
              <a:t>Data &amp; Variables </a:t>
            </a:r>
            <a:r>
              <a:rPr lang="en-GB"/>
              <a:t>- </a:t>
            </a:r>
            <a:r>
              <a:rPr b="1" lang="en-GB" sz="1800">
                <a:solidFill>
                  <a:srgbClr val="1155CC"/>
                </a:solidFill>
              </a:rPr>
              <a:t>Dataset yang digunakan</a:t>
            </a:r>
            <a:endParaRPr b="1" i="0" sz="1800" u="none" cap="none" strike="noStrike">
              <a:solidFill>
                <a:srgbClr val="1155CC"/>
              </a:solidFill>
            </a:endParaRPr>
          </a:p>
        </p:txBody>
      </p:sp>
      <p:sp>
        <p:nvSpPr>
          <p:cNvPr id="202" name="Shape 202"/>
          <p:cNvSpPr/>
          <p:nvPr/>
        </p:nvSpPr>
        <p:spPr>
          <a:xfrm>
            <a:off x="1691675" y="813750"/>
            <a:ext cx="7195200" cy="4239900"/>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Clr>
                <a:srgbClr val="903163"/>
              </a:buClr>
              <a:buSzPts val="1800"/>
              <a:buFont typeface="Noto Sans Symbols"/>
              <a:buNone/>
            </a:pPr>
            <a:r>
              <a:rPr b="1" lang="en-GB" sz="1600"/>
              <a:t>Sumber data </a:t>
            </a:r>
            <a:endParaRPr b="1" sz="1600"/>
          </a:p>
          <a:p>
            <a:pPr indent="-330200" lvl="0" marL="457200" rtl="0">
              <a:lnSpc>
                <a:spcPct val="100000"/>
              </a:lnSpc>
              <a:spcBef>
                <a:spcPts val="0"/>
              </a:spcBef>
              <a:spcAft>
                <a:spcPts val="0"/>
              </a:spcAft>
              <a:buClr>
                <a:srgbClr val="000000"/>
              </a:buClr>
              <a:buSzPts val="1600"/>
              <a:buFont typeface="Arial"/>
              <a:buChar char="●"/>
            </a:pPr>
            <a:r>
              <a:rPr lang="en-GB" sz="1600"/>
              <a:t>Sumber data berasal dari website resmi pemerintah chicago </a:t>
            </a:r>
            <a:r>
              <a:rPr lang="en-GB" sz="1600" u="sng">
                <a:hlinkClick r:id="rId3"/>
              </a:rPr>
              <a:t>https://data.cityofchicago.org/Public-Safety/Crimes-2001-to-present/ijzp-q8t2</a:t>
            </a:r>
            <a:endParaRPr sz="1600"/>
          </a:p>
          <a:p>
            <a:pPr indent="0" lvl="0" marL="0" rtl="0">
              <a:lnSpc>
                <a:spcPct val="100000"/>
              </a:lnSpc>
              <a:spcBef>
                <a:spcPts val="0"/>
              </a:spcBef>
              <a:spcAft>
                <a:spcPts val="0"/>
              </a:spcAft>
              <a:buNone/>
            </a:pPr>
            <a:r>
              <a:t/>
            </a:r>
            <a:endParaRPr sz="1600"/>
          </a:p>
          <a:p>
            <a:pPr indent="0" lvl="0" marL="0" rtl="0" algn="just">
              <a:lnSpc>
                <a:spcPct val="100000"/>
              </a:lnSpc>
              <a:spcBef>
                <a:spcPts val="0"/>
              </a:spcBef>
              <a:spcAft>
                <a:spcPts val="0"/>
              </a:spcAft>
              <a:buClr>
                <a:srgbClr val="903163"/>
              </a:buClr>
              <a:buSzPts val="1800"/>
              <a:buFont typeface="Noto Sans Symbols"/>
              <a:buNone/>
            </a:pPr>
            <a:r>
              <a:rPr b="1" lang="en-GB" sz="1600"/>
              <a:t>Penjelasan fitur</a:t>
            </a:r>
            <a:r>
              <a:rPr lang="en-GB" sz="1600"/>
              <a:t> </a:t>
            </a:r>
            <a:endParaRPr sz="1600"/>
          </a:p>
          <a:p>
            <a:pPr indent="0" lvl="0" marL="0" rtl="0" algn="just">
              <a:lnSpc>
                <a:spcPct val="100000"/>
              </a:lnSpc>
              <a:spcBef>
                <a:spcPts val="0"/>
              </a:spcBef>
              <a:spcAft>
                <a:spcPts val="0"/>
              </a:spcAft>
              <a:buClr>
                <a:srgbClr val="903163"/>
              </a:buClr>
              <a:buSzPts val="1800"/>
              <a:buFont typeface="Noto Sans Symbols"/>
              <a:buNone/>
            </a:pPr>
            <a:r>
              <a:rPr lang="en-GB" sz="1600"/>
              <a:t>Fitur-fitur yang ada pada dataset menggambarkan tentang kejadian kejahatan yang pernah terjadi di Chicago. Fitur-fitur tersebut antara lain berupa data :</a:t>
            </a:r>
            <a:endParaRPr sz="1600"/>
          </a:p>
          <a:p>
            <a:pPr indent="-330200" lvl="0" marL="457200" rtl="0" algn="just">
              <a:lnSpc>
                <a:spcPct val="100000"/>
              </a:lnSpc>
              <a:spcBef>
                <a:spcPts val="0"/>
              </a:spcBef>
              <a:spcAft>
                <a:spcPts val="0"/>
              </a:spcAft>
              <a:buClr>
                <a:srgbClr val="000000"/>
              </a:buClr>
              <a:buSzPts val="1600"/>
              <a:buFont typeface="Arial"/>
              <a:buChar char="●"/>
            </a:pPr>
            <a:r>
              <a:rPr lang="en-GB" sz="1600"/>
              <a:t>Numerikal: Tahun kejadian, koordinat kejadian</a:t>
            </a:r>
            <a:endParaRPr sz="1600"/>
          </a:p>
          <a:p>
            <a:pPr indent="-330200" lvl="0" marL="457200" rtl="0" algn="just">
              <a:lnSpc>
                <a:spcPct val="100000"/>
              </a:lnSpc>
              <a:spcBef>
                <a:spcPts val="0"/>
              </a:spcBef>
              <a:spcAft>
                <a:spcPts val="0"/>
              </a:spcAft>
              <a:buClr>
                <a:srgbClr val="000000"/>
              </a:buClr>
              <a:buSzPts val="1600"/>
              <a:buFont typeface="Arial"/>
              <a:buChar char="●"/>
            </a:pPr>
            <a:r>
              <a:rPr lang="en-GB" sz="1600"/>
              <a:t>Kategorikal: Tipe kejahatan, deskripsi lokasi kejadian</a:t>
            </a:r>
            <a:endParaRPr sz="1600"/>
          </a:p>
          <a:p>
            <a:pPr indent="0" lvl="0" marL="0" rtl="0" algn="just">
              <a:lnSpc>
                <a:spcPct val="100000"/>
              </a:lnSpc>
              <a:spcBef>
                <a:spcPts val="0"/>
              </a:spcBef>
              <a:spcAft>
                <a:spcPts val="0"/>
              </a:spcAft>
              <a:buClr>
                <a:schemeClr val="dk1"/>
              </a:buClr>
              <a:buSzPts val="1100"/>
              <a:buFont typeface="Arial"/>
              <a:buNone/>
            </a:pPr>
            <a:r>
              <a:t/>
            </a:r>
            <a:endParaRPr sz="1600"/>
          </a:p>
          <a:p>
            <a:pPr indent="0" lvl="0" marL="0" rtl="0" algn="just">
              <a:lnSpc>
                <a:spcPct val="100000"/>
              </a:lnSpc>
              <a:spcBef>
                <a:spcPts val="0"/>
              </a:spcBef>
              <a:spcAft>
                <a:spcPts val="0"/>
              </a:spcAft>
              <a:buClr>
                <a:schemeClr val="dk1"/>
              </a:buClr>
              <a:buSzPts val="1100"/>
              <a:buFont typeface="Arial"/>
              <a:buNone/>
            </a:pPr>
            <a:r>
              <a:rPr b="1" lang="en-GB" sz="1600"/>
              <a:t>Jumlah fitur</a:t>
            </a:r>
            <a:r>
              <a:rPr lang="en-GB" sz="1600"/>
              <a:t>: 22 Fitur</a:t>
            </a:r>
            <a:endParaRPr sz="1600"/>
          </a:p>
          <a:p>
            <a:pPr indent="0" lvl="0" marL="0" rtl="0" algn="just">
              <a:lnSpc>
                <a:spcPct val="100000"/>
              </a:lnSpc>
              <a:spcBef>
                <a:spcPts val="0"/>
              </a:spcBef>
              <a:spcAft>
                <a:spcPts val="0"/>
              </a:spcAft>
              <a:buSzPts val="1100"/>
              <a:buNone/>
            </a:pPr>
            <a:r>
              <a:rPr b="1" lang="en-GB" sz="1600"/>
              <a:t>Target </a:t>
            </a:r>
            <a:r>
              <a:rPr lang="en-GB" sz="1600"/>
              <a:t>dari dataset ini adalah attribute Arrest , yang menandakan ditangkap atau tidaknya seseorang berdasarkan data yang ada.</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Shape 207"/>
          <p:cNvSpPr txBox="1"/>
          <p:nvPr>
            <p:ph idx="1" type="body"/>
          </p:nvPr>
        </p:nvSpPr>
        <p:spPr>
          <a:xfrm>
            <a:off x="1691680" y="123478"/>
            <a:ext cx="7452300" cy="576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F3F3F"/>
              </a:buClr>
              <a:buSzPts val="3600"/>
              <a:buFont typeface="Arial"/>
              <a:buNone/>
            </a:pPr>
            <a:r>
              <a:rPr b="0" i="0" lang="en-GB" sz="3600" u="none" cap="none" strike="noStrike">
                <a:solidFill>
                  <a:srgbClr val="3F3F3F"/>
                </a:solidFill>
                <a:latin typeface="Arial"/>
                <a:ea typeface="Arial"/>
                <a:cs typeface="Arial"/>
                <a:sym typeface="Arial"/>
              </a:rPr>
              <a:t>Data &amp; Variables </a:t>
            </a:r>
            <a:r>
              <a:rPr lang="en-GB"/>
              <a:t>- </a:t>
            </a:r>
            <a:r>
              <a:rPr b="1" lang="en-GB" sz="1800">
                <a:solidFill>
                  <a:srgbClr val="1155CC"/>
                </a:solidFill>
              </a:rPr>
              <a:t>Dataset yang digunakan</a:t>
            </a:r>
            <a:endParaRPr b="1" i="0" sz="1800" u="none" cap="none" strike="noStrike">
              <a:solidFill>
                <a:srgbClr val="1155CC"/>
              </a:solidFill>
            </a:endParaRPr>
          </a:p>
        </p:txBody>
      </p:sp>
      <p:pic>
        <p:nvPicPr>
          <p:cNvPr id="208" name="Shape 208"/>
          <p:cNvPicPr preferRelativeResize="0"/>
          <p:nvPr/>
        </p:nvPicPr>
        <p:blipFill>
          <a:blip r:embed="rId3">
            <a:alphaModFix/>
          </a:blip>
          <a:stretch>
            <a:fillRect/>
          </a:stretch>
        </p:blipFill>
        <p:spPr>
          <a:xfrm>
            <a:off x="1691675" y="891690"/>
            <a:ext cx="7452300" cy="393482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ver and End Slide Master">
  <a:themeElements>
    <a:clrScheme name="ALLPPT-COLOR-A30">
      <a:dk1>
        <a:srgbClr val="000000"/>
      </a:dk1>
      <a:lt1>
        <a:srgbClr val="FFFFFF"/>
      </a:lt1>
      <a:dk2>
        <a:srgbClr val="1F497D"/>
      </a:dk2>
      <a:lt2>
        <a:srgbClr val="EEECE1"/>
      </a:lt2>
      <a:accent1>
        <a:srgbClr val="85D8DE"/>
      </a:accent1>
      <a:accent2>
        <a:srgbClr val="85D8DE"/>
      </a:accent2>
      <a:accent3>
        <a:srgbClr val="85D8DE"/>
      </a:accent3>
      <a:accent4>
        <a:srgbClr val="85D8DE"/>
      </a:accent4>
      <a:accent5>
        <a:srgbClr val="85D8DE"/>
      </a:accent5>
      <a:accent6>
        <a:srgbClr val="85D8DE"/>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ntents Slide Master">
  <a:themeElements>
    <a:clrScheme name="ALLPPT-COLOR-A30">
      <a:dk1>
        <a:srgbClr val="000000"/>
      </a:dk1>
      <a:lt1>
        <a:srgbClr val="FFFFFF"/>
      </a:lt1>
      <a:dk2>
        <a:srgbClr val="1F497D"/>
      </a:dk2>
      <a:lt2>
        <a:srgbClr val="EEECE1"/>
      </a:lt2>
      <a:accent1>
        <a:srgbClr val="85D8DE"/>
      </a:accent1>
      <a:accent2>
        <a:srgbClr val="85D8DE"/>
      </a:accent2>
      <a:accent3>
        <a:srgbClr val="85D8DE"/>
      </a:accent3>
      <a:accent4>
        <a:srgbClr val="85D8DE"/>
      </a:accent4>
      <a:accent5>
        <a:srgbClr val="85D8DE"/>
      </a:accent5>
      <a:accent6>
        <a:srgbClr val="85D8DE"/>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